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2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13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14.xml" ContentType="application/vnd.openxmlformats-officedocument.presentationml.tags+xml"/>
  <Override PartName="/ppt/notesSlides/notesSlide10.xml" ContentType="application/vnd.openxmlformats-officedocument.presentationml.notesSlide+xml"/>
  <Override PartName="/ppt/tags/tag15.xml" ContentType="application/vnd.openxmlformats-officedocument.presentationml.tags+xml"/>
  <Override PartName="/ppt/notesSlides/notesSlide11.xml" ContentType="application/vnd.openxmlformats-officedocument.presentationml.notesSlide+xml"/>
  <Override PartName="/ppt/tags/tag16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tags/tag17.xml" ContentType="application/vnd.openxmlformats-officedocument.presentationml.tags+xml"/>
  <Override PartName="/ppt/notesSlides/notesSlide17.xml" ContentType="application/vnd.openxmlformats-officedocument.presentationml.notesSlide+xml"/>
  <Override PartName="/ppt/tags/tag18.xml" ContentType="application/vnd.openxmlformats-officedocument.presentationml.tags+xml"/>
  <Override PartName="/ppt/notesSlides/notesSlide18.xml" ContentType="application/vnd.openxmlformats-officedocument.presentationml.notesSlide+xml"/>
  <Override PartName="/ppt/tags/tag19.xml" ContentType="application/vnd.openxmlformats-officedocument.presentationml.tags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tags/tag20.xml" ContentType="application/vnd.openxmlformats-officedocument.presentationml.tags+xml"/>
  <Override PartName="/ppt/notesSlides/notesSlide23.xml" ContentType="application/vnd.openxmlformats-officedocument.presentationml.notesSlide+xml"/>
  <Override PartName="/ppt/tags/tag21.xml" ContentType="application/vnd.openxmlformats-officedocument.presentationml.tags+xml"/>
  <Override PartName="/ppt/notesSlides/notesSlide24.xml" ContentType="application/vnd.openxmlformats-officedocument.presentationml.notesSlide+xml"/>
  <Override PartName="/ppt/tags/tag22.xml" ContentType="application/vnd.openxmlformats-officedocument.presentationml.tags+xml"/>
  <Override PartName="/ppt/notesSlides/notesSlide25.xml" ContentType="application/vnd.openxmlformats-officedocument.presentationml.notesSlide+xml"/>
  <Override PartName="/ppt/tags/tag23.xml" ContentType="application/vnd.openxmlformats-officedocument.presentationml.tags+xml"/>
  <Override PartName="/ppt/notesSlides/notesSlide26.xml" ContentType="application/vnd.openxmlformats-officedocument.presentationml.notesSlide+xml"/>
  <Override PartName="/ppt/tags/tag24.xml" ContentType="application/vnd.openxmlformats-officedocument.presentationml.tags+xml"/>
  <Override PartName="/ppt/notesSlides/notesSlide27.xml" ContentType="application/vnd.openxmlformats-officedocument.presentationml.notesSlide+xml"/>
  <Override PartName="/ppt/tags/tag25.xml" ContentType="application/vnd.openxmlformats-officedocument.presentationml.tags+xml"/>
  <Override PartName="/ppt/notesSlides/notesSlide28.xml" ContentType="application/vnd.openxmlformats-officedocument.presentationml.notesSlide+xml"/>
  <Override PartName="/ppt/tags/tag26.xml" ContentType="application/vnd.openxmlformats-officedocument.presentationml.tags+xml"/>
  <Override PartName="/ppt/notesSlides/notesSlide29.xml" ContentType="application/vnd.openxmlformats-officedocument.presentationml.notesSlide+xml"/>
  <Override PartName="/ppt/tags/tag27.xml" ContentType="application/vnd.openxmlformats-officedocument.presentationml.tags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tags/tag28.xml" ContentType="application/vnd.openxmlformats-officedocument.presentationml.tags+xml"/>
  <Override PartName="/ppt/notesSlides/notesSlide34.xml" ContentType="application/vnd.openxmlformats-officedocument.presentationml.notesSlide+xml"/>
  <Override PartName="/ppt/tags/tag29.xml" ContentType="application/vnd.openxmlformats-officedocument.presentationml.tags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tags/tag30.xml" ContentType="application/vnd.openxmlformats-officedocument.presentationml.tags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tags/tag31.xml" ContentType="application/vnd.openxmlformats-officedocument.presentationml.tags+xml"/>
  <Override PartName="/ppt/notesSlides/notesSlide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52"/>
  </p:notesMasterIdLst>
  <p:sldIdLst>
    <p:sldId id="256" r:id="rId2"/>
    <p:sldId id="308" r:id="rId3"/>
    <p:sldId id="300" r:id="rId4"/>
    <p:sldId id="257" r:id="rId5"/>
    <p:sldId id="301" r:id="rId6"/>
    <p:sldId id="258" r:id="rId7"/>
    <p:sldId id="306" r:id="rId8"/>
    <p:sldId id="307" r:id="rId9"/>
    <p:sldId id="259" r:id="rId10"/>
    <p:sldId id="284" r:id="rId11"/>
    <p:sldId id="291" r:id="rId12"/>
    <p:sldId id="282" r:id="rId13"/>
    <p:sldId id="292" r:id="rId14"/>
    <p:sldId id="305" r:id="rId15"/>
    <p:sldId id="261" r:id="rId16"/>
    <p:sldId id="262" r:id="rId17"/>
    <p:sldId id="283" r:id="rId18"/>
    <p:sldId id="285" r:id="rId19"/>
    <p:sldId id="293" r:id="rId20"/>
    <p:sldId id="263" r:id="rId21"/>
    <p:sldId id="264" r:id="rId22"/>
    <p:sldId id="265" r:id="rId23"/>
    <p:sldId id="286" r:id="rId24"/>
    <p:sldId id="295" r:id="rId25"/>
    <p:sldId id="287" r:id="rId26"/>
    <p:sldId id="294" r:id="rId27"/>
    <p:sldId id="288" r:id="rId28"/>
    <p:sldId id="296" r:id="rId29"/>
    <p:sldId id="289" r:id="rId30"/>
    <p:sldId id="297" r:id="rId31"/>
    <p:sldId id="266" r:id="rId32"/>
    <p:sldId id="267" r:id="rId33"/>
    <p:sldId id="268" r:id="rId34"/>
    <p:sldId id="290" r:id="rId35"/>
    <p:sldId id="303" r:id="rId36"/>
    <p:sldId id="270" r:id="rId37"/>
    <p:sldId id="271" r:id="rId38"/>
    <p:sldId id="302" r:id="rId39"/>
    <p:sldId id="272" r:id="rId40"/>
    <p:sldId id="273" r:id="rId41"/>
    <p:sldId id="274" r:id="rId42"/>
    <p:sldId id="275" r:id="rId43"/>
    <p:sldId id="276" r:id="rId44"/>
    <p:sldId id="277" r:id="rId45"/>
    <p:sldId id="278" r:id="rId46"/>
    <p:sldId id="279" r:id="rId47"/>
    <p:sldId id="280" r:id="rId48"/>
    <p:sldId id="298" r:id="rId49"/>
    <p:sldId id="299" r:id="rId50"/>
    <p:sldId id="304" r:id="rId51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53" roundtripDataSignature="AMtx7mhEyWcEEzwzcRbnVabck/Ksk4ZWO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271" autoAdjust="0"/>
  </p:normalViewPr>
  <p:slideViewPr>
    <p:cSldViewPr snapToGrid="0" showGuides="1">
      <p:cViewPr>
        <p:scale>
          <a:sx n="50" d="100"/>
          <a:sy n="50" d="100"/>
        </p:scale>
        <p:origin x="1262" y="36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customschemas.google.com/relationships/presentationmetadata" Target="meta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35391312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6" name="Google Shape;19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711760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1E87F3-8504-5891-35A6-CA804F6EE6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F996A9D-DB19-C847-8B3A-0E2B2F9E3F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ED737D6-9DB4-11C5-6DAF-DEF277949B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--get folders of an user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FolderName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Path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FolderPath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UpdatedAt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FolderUpdateTime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Size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Folder f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Users u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OwnerId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u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and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Status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'active'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order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by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UpdatedAt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DESC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endParaRPr lang="en-US" sz="1800" noProof="0" dirty="0">
              <a:solidFill>
                <a:srgbClr val="808080"/>
              </a:solidFill>
              <a:highlight>
                <a:srgbClr val="FFFFFF"/>
              </a:highlight>
              <a:latin typeface="Cascadia Mono" panose="020B0609020000020004" pitchFamily="49" charset="0"/>
              <a:cs typeface="Arial" panose="020B0604020202020204" pitchFamily="34" charset="0"/>
            </a:endParaRPr>
          </a:p>
          <a:p>
            <a:r>
              <a:rPr lang="en-US" sz="18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--get files of an user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FileName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]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Path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FilePath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ModifiedDate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FileUpdateTime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ft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FileType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Size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Files f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Users u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OwnerId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FileType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ft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FileTypeId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ft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u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and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Status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'active'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order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by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ModifiedDate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  <a:endParaRPr lang="en-GB" noProof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562794-7A35-BE6C-E7C2-7CBC8192B4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10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881701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6E11CA-8066-93E1-ACC2-0D06DA7D43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609B8EC-E500-626F-2B84-F7DA6F9BDB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68782B3-29B6-803B-00F7-95274AAFE2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--get folders of an user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FolderName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Path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FolderPath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UpdatedAt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FolderUpdateTime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Size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Folder f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Users u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OwnerId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u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and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Status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'active'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order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by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UpdatedAt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DESC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endParaRPr lang="en-US" sz="1800" noProof="0" dirty="0">
              <a:solidFill>
                <a:srgbClr val="808080"/>
              </a:solidFill>
              <a:highlight>
                <a:srgbClr val="FFFFFF"/>
              </a:highlight>
              <a:latin typeface="Cascadia Mono" panose="020B0609020000020004" pitchFamily="49" charset="0"/>
              <a:cs typeface="Arial" panose="020B0604020202020204" pitchFamily="34" charset="0"/>
            </a:endParaRPr>
          </a:p>
          <a:p>
            <a:r>
              <a:rPr lang="en-US" sz="18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--get files of an user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FileName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]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Path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FilePath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ModifiedDate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FileUpdateTime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ft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FileType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Size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Files f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Users u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OwnerId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FileType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ft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FileTypeId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ft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u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and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Status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'active'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order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by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ModifiedDate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  <a:endParaRPr lang="en-GB" noProof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1B561B-BB73-3A7C-B8B4-F4CBAF6D246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11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859321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D197CF-1415-3F55-9412-9A0C583D2A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6D0A54F-6F0F-6ED3-13AA-CFF02973875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ABF640E-6529-98A1-EA19-BDE9D1DFD0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UserName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Email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UserEmail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LastLogin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UserLastLogin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Users u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u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  <a:endParaRPr lang="en-GB" noProof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0B89A7-4CEC-EA18-4BA1-58C31C49BF1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12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518821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>
          <a:extLst>
            <a:ext uri="{FF2B5EF4-FFF2-40B4-BE49-F238E27FC236}">
              <a16:creationId xmlns:a16="http://schemas.microsoft.com/office/drawing/2014/main" id="{48CDC23F-5815-265D-5964-B7CCBE5781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344eaf56fbf_3_36:notes">
            <a:extLst>
              <a:ext uri="{FF2B5EF4-FFF2-40B4-BE49-F238E27FC236}">
                <a16:creationId xmlns:a16="http://schemas.microsoft.com/office/drawing/2014/main" id="{A50CB36B-B4DB-2F04-1E9E-171BD8256D9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344eaf56fbf_3_36:notes">
            <a:extLst>
              <a:ext uri="{FF2B5EF4-FFF2-40B4-BE49-F238E27FC236}">
                <a16:creationId xmlns:a16="http://schemas.microsoft.com/office/drawing/2014/main" id="{50DA718F-DBF1-F88F-DD8A-26E81BB3051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g344eaf56fbf_3_36:notes">
            <a:extLst>
              <a:ext uri="{FF2B5EF4-FFF2-40B4-BE49-F238E27FC236}">
                <a16:creationId xmlns:a16="http://schemas.microsoft.com/office/drawing/2014/main" id="{680AB3E3-1BBC-C94A-C8CC-71D1DE13FDFA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884303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>
          <a:extLst>
            <a:ext uri="{FF2B5EF4-FFF2-40B4-BE49-F238E27FC236}">
              <a16:creationId xmlns:a16="http://schemas.microsoft.com/office/drawing/2014/main" id="{E428A4FD-39D7-C90D-7EF9-F31AC98447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344eaf56fbf_3_36:notes">
            <a:extLst>
              <a:ext uri="{FF2B5EF4-FFF2-40B4-BE49-F238E27FC236}">
                <a16:creationId xmlns:a16="http://schemas.microsoft.com/office/drawing/2014/main" id="{4A010343-F21A-3788-D412-DA6547EF81F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344eaf56fbf_3_36:notes">
            <a:extLst>
              <a:ext uri="{FF2B5EF4-FFF2-40B4-BE49-F238E27FC236}">
                <a16:creationId xmlns:a16="http://schemas.microsoft.com/office/drawing/2014/main" id="{7CC8E8BE-25D6-46FF-B8F8-00A4BD1A253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g344eaf56fbf_3_36:notes">
            <a:extLst>
              <a:ext uri="{FF2B5EF4-FFF2-40B4-BE49-F238E27FC236}">
                <a16:creationId xmlns:a16="http://schemas.microsoft.com/office/drawing/2014/main" id="{718AD8E4-DA74-6772-7E0A-7BED13AEF21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277202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344eaf56fbf_3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344eaf56fbf_3_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g344eaf56fbf_3_3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283633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344eaf56fbf_3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344eaf56fbf_3_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g344eaf56fbf_3_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4702385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025E68-44AE-CB14-DCE8-C7F1F40FA6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D537115-92CF-F45E-C467-B4C44885209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14DA45B-4EE5-5124-A135-F8D3DA8E47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UserName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SettingKey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SettingValue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SettingUser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su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fi-FI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fi-FI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Users u </a:t>
            </a:r>
            <a:r>
              <a:rPr lang="fi-FI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fi-FI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su</a:t>
            </a:r>
            <a:r>
              <a:rPr lang="fi-FI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fi-FI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UserId </a:t>
            </a:r>
            <a:r>
              <a:rPr lang="fi-FI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fi-FI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u</a:t>
            </a:r>
            <a:r>
              <a:rPr lang="fi-FI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fi-FI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Setting s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su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SettingId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1</a:t>
            </a:r>
            <a:endParaRPr lang="en-GB" noProof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0F58A4-F28C-EDE2-BF4D-DEF21A896AA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17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73719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A82DE1-04E6-D6A6-C0DD-9DEF80F190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569C5D9-770A-EF29-68AF-865EE13F5D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8DA3D67-236E-3A14-0525-3D733DE14D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ObjectId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ObjectTypeId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ot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case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then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else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end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[Name]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FavoriteObject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Users u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OwnerId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ot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left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Folder f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AND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left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Files fi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AND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2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OwnerId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order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by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ot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  <a:endParaRPr lang="en-GB" noProof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0781C3-512F-A639-112D-FA75F4B3FA8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18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26530055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208344-C8EA-2D9D-7F78-DD77134D09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6E3950F-B8E5-4761-10B7-B3277EF19C6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079AA3C-F04A-43AF-176F-099DD17793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ObjectId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ObjectTypeId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ot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case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then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else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end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[Name]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FavoriteObject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Users u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OwnerId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ot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left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Folder f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AND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left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Files fi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AND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2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OwnerId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order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by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ot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  <a:endParaRPr lang="en-GB" noProof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BF2444-07CF-8491-D61F-5E60B4423EC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19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861744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>
          <a:extLst>
            <a:ext uri="{FF2B5EF4-FFF2-40B4-BE49-F238E27FC236}">
              <a16:creationId xmlns:a16="http://schemas.microsoft.com/office/drawing/2014/main" id="{8C011F40-AD43-99FE-A8B2-9F4A6A4591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:notes">
            <a:extLst>
              <a:ext uri="{FF2B5EF4-FFF2-40B4-BE49-F238E27FC236}">
                <a16:creationId xmlns:a16="http://schemas.microsoft.com/office/drawing/2014/main" id="{904D1962-E5A3-3D38-153A-7067D32B5C1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6" name="Google Shape;196;p1:notes">
            <a:extLst>
              <a:ext uri="{FF2B5EF4-FFF2-40B4-BE49-F238E27FC236}">
                <a16:creationId xmlns:a16="http://schemas.microsoft.com/office/drawing/2014/main" id="{00C00387-52EA-0AFA-AC90-73202BEDD66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1:notes">
            <a:extLst>
              <a:ext uri="{FF2B5EF4-FFF2-40B4-BE49-F238E27FC236}">
                <a16:creationId xmlns:a16="http://schemas.microsoft.com/office/drawing/2014/main" id="{2CBA5438-700E-1FB1-9ACA-BF44E7D2390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369132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344eaf56fbf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344eaf56fbf_0_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g344eaf56fbf_0_4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1969303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344eaf56fbf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344eaf56fbf_2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g344eaf56fbf_2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7840908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36f76ef2d7d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36f76ef2d7d_0_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g36f76ef2d7d_0_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22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6256896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5316DC-9293-D68E-E009-9A1D7D0428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403E0B7-08A9-A848-0168-FE009CC7FD7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6BFAAC8-CA3C-1D60-5080-C1C9E0C4CC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--get shared objects with an user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ObjectId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ObjectTypeId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ot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case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then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else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end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[Name]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Permission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u2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SharerName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CreatedAt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ShareCreated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ExpiresAt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ShareExpires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SharedUser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su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Share s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su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ShareId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fi-FI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fi-FI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Users u </a:t>
            </a:r>
            <a:r>
              <a:rPr lang="fi-FI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fi-FI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su</a:t>
            </a:r>
            <a:r>
              <a:rPr lang="fi-FI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fi-FI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 </a:t>
            </a:r>
            <a:r>
              <a:rPr lang="fi-FI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fi-FI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u</a:t>
            </a:r>
            <a:r>
              <a:rPr lang="fi-FI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fi-FI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Users u2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Sharer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u2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ot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Permission p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su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PermissionId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left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Folder f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and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left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Files fi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and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2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su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UserId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and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ExpiresAt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GETDATE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order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by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CreatedAt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DESC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  <a:endParaRPr lang="en-GB" noProof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06DA1A-B943-0998-4E50-5FB6CEDB2B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23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4778789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5DBC22-7030-C280-D48D-D7C4ADB2CD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9B3E1D5-16D5-F644-8CD1-4C063A2A3E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3C61A00-5B59-C99E-3FB0-7D8EC3DAA3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--get shared objects with an user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ObjectId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ObjectTypeId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ot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case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then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else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end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[Name]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Permission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u2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SharerName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CreatedAt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ShareCreated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ExpiresAt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ShareExpires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SharedUser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su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Share s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su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ShareId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fi-FI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fi-FI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Users u </a:t>
            </a:r>
            <a:r>
              <a:rPr lang="fi-FI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fi-FI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su</a:t>
            </a:r>
            <a:r>
              <a:rPr lang="fi-FI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fi-FI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 </a:t>
            </a:r>
            <a:r>
              <a:rPr lang="fi-FI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fi-FI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u</a:t>
            </a:r>
            <a:r>
              <a:rPr lang="fi-FI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fi-FI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Users u2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Sharer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u2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ot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Permission p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su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PermissionId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left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Folder f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and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left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Files fi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and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2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su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UserId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and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ExpiresAt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GETDATE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order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by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CreatedAt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DESC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  <a:endParaRPr lang="en-GB" noProof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11BF2C-EBD6-6873-29A3-526F22FE0F1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24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89268998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BF6162-725D-1E1D-DF96-D0C2409EE9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5A1614C-D897-6CF1-BB85-0B0186A9994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8648BA2-799A-C848-5683-9DFEDAE7C3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case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then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else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end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[Name]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case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then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Path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else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Path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end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[Name]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ft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FileType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DateTime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LastAccessed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Recent r</a:t>
            </a:r>
          </a:p>
          <a:p>
            <a:r>
              <a:rPr lang="fi-FI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fi-FI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Users u </a:t>
            </a:r>
            <a:r>
              <a:rPr lang="fi-FI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fi-FI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r</a:t>
            </a:r>
            <a:r>
              <a:rPr lang="fi-FI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fi-FI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 </a:t>
            </a:r>
            <a:r>
              <a:rPr lang="fi-FI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fi-FI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u</a:t>
            </a:r>
            <a:r>
              <a:rPr lang="fi-FI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fi-FI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left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Folder f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and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left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Files fi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and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2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FileType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ft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FileTypeId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ft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UserId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order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by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DateTime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DESC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  <a:endParaRPr lang="en-GB" noProof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6203FF-9AB1-B422-BF0F-8418BEEF1FB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25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4558477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D34B20-6DD6-04CB-F7CA-516687F4D4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5C05E87-75D3-F4F7-3EC8-CC6F087BF7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C917240-AA5E-8D74-3A34-2A4D85B0B6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case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then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else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end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[Name]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case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then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Path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else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Path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end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[Name]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ft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FileType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DateTime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LastAccessed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Recent r</a:t>
            </a:r>
          </a:p>
          <a:p>
            <a:r>
              <a:rPr lang="fi-FI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fi-FI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Users u </a:t>
            </a:r>
            <a:r>
              <a:rPr lang="fi-FI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fi-FI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r</a:t>
            </a:r>
            <a:r>
              <a:rPr lang="fi-FI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fi-FI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 </a:t>
            </a:r>
            <a:r>
              <a:rPr lang="fi-FI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fi-FI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u</a:t>
            </a:r>
            <a:r>
              <a:rPr lang="fi-FI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fi-FI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left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Folder f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and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left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Files fi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and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2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FileType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ft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FileTypeId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ft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UserId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order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by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DateTime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DESC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  <a:endParaRPr lang="en-GB" noProof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5668DE-A484-A9E8-12B5-B0965FC8DD1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26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5387289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07E0D6-C6C9-BAF4-DCEA-A4F10FD83A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5626375-6B85-EBF4-64EC-83884946CB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924423E-276A-D707-FF74-DEED4E0D81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ObjectId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ObjectTypeId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RemovedDatetime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case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then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else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end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[Name]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Trash t</a:t>
            </a:r>
          </a:p>
          <a:p>
            <a:r>
              <a:rPr lang="fi-FI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fi-FI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Users u </a:t>
            </a:r>
            <a:r>
              <a:rPr lang="fi-FI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fi-FI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t</a:t>
            </a:r>
            <a:r>
              <a:rPr lang="fi-FI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fi-FI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UserId </a:t>
            </a:r>
            <a:r>
              <a:rPr lang="fi-FI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fi-FI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u</a:t>
            </a:r>
            <a:r>
              <a:rPr lang="fi-FI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fi-FI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ot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left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Folder f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and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left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Files fi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and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2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UserId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order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by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RemovedDateTime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DESC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  <a:endParaRPr lang="en-GB" noProof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3C7504-0344-E235-DEB1-9DB30DE86D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27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7072244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5FD648-D76E-FCC4-C377-571E8E6EED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4D001A-21F9-2243-4871-CDFB0D41C7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3D963EF-D730-F922-956E-3B4B48EFEA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ObjectId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ObjectTypeId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RemovedDatetime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case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then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else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end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[Name]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Trash t</a:t>
            </a:r>
          </a:p>
          <a:p>
            <a:r>
              <a:rPr lang="fi-FI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fi-FI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Users u </a:t>
            </a:r>
            <a:r>
              <a:rPr lang="fi-FI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fi-FI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t</a:t>
            </a:r>
            <a:r>
              <a:rPr lang="fi-FI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fi-FI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UserId </a:t>
            </a:r>
            <a:r>
              <a:rPr lang="fi-FI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fi-FI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u</a:t>
            </a:r>
            <a:r>
              <a:rPr lang="fi-FI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fi-FI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ot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left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Folder f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and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left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Files fi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and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2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UserId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order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by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RemovedDateTime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DESC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  <a:endParaRPr lang="en-GB" noProof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B1EE3E-8246-0558-C2BE-40BF416B001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28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692663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1027C6-F7A8-99DB-6C97-020A1BC543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E551D0E-CC36-7475-153D-2A61850DFBB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468F729-0BE0-39DD-8D16-C29B159FBB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--get storage information of an user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Capacity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UsedCapacity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Capacity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-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UsedCapacity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RemainingCapacity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Users u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order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by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RemainingCapacity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DESC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endParaRPr lang="en-US" sz="1800" noProof="0" dirty="0">
              <a:solidFill>
                <a:srgbClr val="808080"/>
              </a:solidFill>
              <a:highlight>
                <a:srgbClr val="FFFFFF"/>
              </a:highlight>
              <a:latin typeface="Cascadia Mono" panose="020B0609020000020004" pitchFamily="49" charset="0"/>
              <a:cs typeface="Arial" panose="020B0604020202020204" pitchFamily="34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FileName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Size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Files f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Users u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OwnerId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u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order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by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Size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DESC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  <a:endParaRPr lang="en-GB" noProof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9DA072-3849-2641-35BB-E5FE8823CC6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29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8632930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3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45356436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D65C0A-4737-1E37-53DC-6E3C468F7C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E2AD736-44AB-5F7F-57AF-534EFF16B2B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8A49476-A048-4D10-BB7A-73D43CE362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--get storage information of an user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Capacity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UsedCapacity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Capacity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-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UsedCapacity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RemainingCapacity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Users u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order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by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RemainingCapacity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DESC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endParaRPr lang="en-US" sz="1800" noProof="0" dirty="0">
              <a:solidFill>
                <a:srgbClr val="808080"/>
              </a:solidFill>
              <a:highlight>
                <a:srgbClr val="FFFFFF"/>
              </a:highlight>
              <a:latin typeface="Cascadia Mono" panose="020B0609020000020004" pitchFamily="49" charset="0"/>
              <a:cs typeface="Arial" panose="020B0604020202020204" pitchFamily="34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FileName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Size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Files f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Users u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OwnerId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u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order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by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Size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DESC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  <a:endParaRPr lang="en-GB" noProof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B9472E-A8FE-EF52-63FA-3B0C88EBA81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30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1598228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344eaf56fbf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344eaf56fbf_0_5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g344eaf56fbf_0_5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31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9204129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36f56cd1dea_1_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g36f56cd1dea_1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2284162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36f76ef2d7d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36f76ef2d7d_0_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g36f76ef2d7d_0_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33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8914183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F51774-10EF-B955-C8C5-186E59C390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B99B8AB-22C8-72B3-4CAB-B367EA8D0C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6F74D03-77F3-2C0A-CB7D-CA2FDA792B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ProductName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UserName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up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PayingDatetime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up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EndDatetime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PromotionName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UserProduct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up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Products p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up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ProductId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fi-FI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fi-FI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Users u </a:t>
            </a:r>
            <a:r>
              <a:rPr lang="fi-FI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fi-FI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up</a:t>
            </a:r>
            <a:r>
              <a:rPr lang="fi-FI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fi-FI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UserId </a:t>
            </a:r>
            <a:r>
              <a:rPr lang="fi-FI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fi-FI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u</a:t>
            </a:r>
            <a:r>
              <a:rPr lang="fi-FI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fi-FI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Promotion pr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up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PromotionId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199</a:t>
            </a:r>
            <a:endParaRPr lang="en-GB" noProof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7316E5-F0C7-963C-B3AD-FBCDD5AFCC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34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4539315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35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8966981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36f56cd1dea_1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36f56cd1dea_1_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g36f56cd1dea_1_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36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8592007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36f56cd1dea_1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36f56cd1dea_1_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g36f56cd1dea_1_3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37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8440193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38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8966981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154957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36f56cd1dea_2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36f56cd1dea_2_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2" name="Google Shape;202;g36f56cd1dea_2_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7399539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0011920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33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3411959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9525450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5" name="Google Shape;34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43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3487035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36f56cd1dea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36f56cd1dea_0_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" name="Google Shape;354;g36f56cd1dea_0_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44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318344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36f56cd1dea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36f56cd1dea_0_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g36f56cd1dea_0_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45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3281034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36f56cd1dea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36f56cd1dea_0_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" name="Google Shape;371;g36f56cd1dea_0_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46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2035276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36f56cd1dea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36f56cd1dea_2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80" name="Google Shape;380;g36f56cd1dea_2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47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5066414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>
          <a:extLst>
            <a:ext uri="{FF2B5EF4-FFF2-40B4-BE49-F238E27FC236}">
              <a16:creationId xmlns:a16="http://schemas.microsoft.com/office/drawing/2014/main" id="{BBE7D3EB-1F26-C392-7502-708C5845C3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36f56cd1dea_2_0:notes">
            <a:extLst>
              <a:ext uri="{FF2B5EF4-FFF2-40B4-BE49-F238E27FC236}">
                <a16:creationId xmlns:a16="http://schemas.microsoft.com/office/drawing/2014/main" id="{8FC8F6F8-1ADA-51E8-E3CB-BB36B191AC6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36f56cd1dea_2_0:notes">
            <a:extLst>
              <a:ext uri="{FF2B5EF4-FFF2-40B4-BE49-F238E27FC236}">
                <a16:creationId xmlns:a16="http://schemas.microsoft.com/office/drawing/2014/main" id="{0871B23E-EA7E-B258-3212-79768B9507A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80" name="Google Shape;380;g36f56cd1dea_2_0:notes">
            <a:extLst>
              <a:ext uri="{FF2B5EF4-FFF2-40B4-BE49-F238E27FC236}">
                <a16:creationId xmlns:a16="http://schemas.microsoft.com/office/drawing/2014/main" id="{C0209A62-164D-C537-5B34-A58ED0742C1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48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2969583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>
          <a:extLst>
            <a:ext uri="{FF2B5EF4-FFF2-40B4-BE49-F238E27FC236}">
              <a16:creationId xmlns:a16="http://schemas.microsoft.com/office/drawing/2014/main" id="{9363A81C-A56F-762A-44A7-E30AA41909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36f56cd1dea_2_0:notes">
            <a:extLst>
              <a:ext uri="{FF2B5EF4-FFF2-40B4-BE49-F238E27FC236}">
                <a16:creationId xmlns:a16="http://schemas.microsoft.com/office/drawing/2014/main" id="{E5012E0A-0C56-5E1E-9174-1CAB5FDF6D6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36f56cd1dea_2_0:notes">
            <a:extLst>
              <a:ext uri="{FF2B5EF4-FFF2-40B4-BE49-F238E27FC236}">
                <a16:creationId xmlns:a16="http://schemas.microsoft.com/office/drawing/2014/main" id="{225DD7C4-DBDF-9534-F3A3-CB46BFB0AF3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80" name="Google Shape;380;g36f56cd1dea_2_0:notes">
            <a:extLst>
              <a:ext uri="{FF2B5EF4-FFF2-40B4-BE49-F238E27FC236}">
                <a16:creationId xmlns:a16="http://schemas.microsoft.com/office/drawing/2014/main" id="{4742730E-2A60-1CF5-C440-EAE7CE8EBD0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49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949016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8966981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50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896698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44eaf56fbf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344eaf56fbf_0_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g344eaf56fbf_0_2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964821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>
          <a:extLst>
            <a:ext uri="{FF2B5EF4-FFF2-40B4-BE49-F238E27FC236}">
              <a16:creationId xmlns:a16="http://schemas.microsoft.com/office/drawing/2014/main" id="{90762D62-2287-06E7-6816-09A9257135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44eaf56fbf_0_25:notes">
            <a:extLst>
              <a:ext uri="{FF2B5EF4-FFF2-40B4-BE49-F238E27FC236}">
                <a16:creationId xmlns:a16="http://schemas.microsoft.com/office/drawing/2014/main" id="{7F498797-2FD5-E7D4-AB2D-31F1878CBD9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344eaf56fbf_0_25:notes">
            <a:extLst>
              <a:ext uri="{FF2B5EF4-FFF2-40B4-BE49-F238E27FC236}">
                <a16:creationId xmlns:a16="http://schemas.microsoft.com/office/drawing/2014/main" id="{EDC655D8-EE3F-D2E7-D798-BC0BAB6372F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g344eaf56fbf_0_25:notes">
            <a:extLst>
              <a:ext uri="{FF2B5EF4-FFF2-40B4-BE49-F238E27FC236}">
                <a16:creationId xmlns:a16="http://schemas.microsoft.com/office/drawing/2014/main" id="{50C298A4-0236-8A3C-EA70-C7FB526563F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856229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>
          <a:extLst>
            <a:ext uri="{FF2B5EF4-FFF2-40B4-BE49-F238E27FC236}">
              <a16:creationId xmlns:a16="http://schemas.microsoft.com/office/drawing/2014/main" id="{59F0BB22-B006-F7E5-981D-0BBE1C8895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44eaf56fbf_0_25:notes">
            <a:extLst>
              <a:ext uri="{FF2B5EF4-FFF2-40B4-BE49-F238E27FC236}">
                <a16:creationId xmlns:a16="http://schemas.microsoft.com/office/drawing/2014/main" id="{FAD71BED-2083-4B56-1446-A6521767DF6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344eaf56fbf_0_25:notes">
            <a:extLst>
              <a:ext uri="{FF2B5EF4-FFF2-40B4-BE49-F238E27FC236}">
                <a16:creationId xmlns:a16="http://schemas.microsoft.com/office/drawing/2014/main" id="{2E6A0ABF-1BBB-63A9-CD05-FA7BC30ED7A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g344eaf56fbf_0_25:notes">
            <a:extLst>
              <a:ext uri="{FF2B5EF4-FFF2-40B4-BE49-F238E27FC236}">
                <a16:creationId xmlns:a16="http://schemas.microsoft.com/office/drawing/2014/main" id="{70CFAF65-8022-5F33-A6DE-50EAFD37A9B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055768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44eaf56fbf_3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g344eaf56fbf_3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47113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.xml"/><Relationship Id="rId4" Type="http://schemas.openxmlformats.org/officeDocument/2006/relationships/image" Target="../media/image7.emf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Relationship Id="rId4" Type="http://schemas.openxmlformats.org/officeDocument/2006/relationships/image" Target="../media/image7.emf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Relationship Id="rId4" Type="http://schemas.openxmlformats.org/officeDocument/2006/relationships/image" Target="../media/image7.em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Relationship Id="rId4" Type="http://schemas.openxmlformats.org/officeDocument/2006/relationships/image" Target="../media/image7.emf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Relationship Id="rId4" Type="http://schemas.openxmlformats.org/officeDocument/2006/relationships/image" Target="../media/image7.emf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Relationship Id="rId4" Type="http://schemas.openxmlformats.org/officeDocument/2006/relationships/image" Target="../media/image7.emf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Relationship Id="rId4" Type="http://schemas.openxmlformats.org/officeDocument/2006/relationships/image" Target="../media/image7.emf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Relationship Id="rId4" Type="http://schemas.openxmlformats.org/officeDocument/2006/relationships/image" Target="../media/image7.emf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Relationship Id="rId4" Type="http://schemas.openxmlformats.org/officeDocument/2006/relationships/image" Target="../media/image7.emf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.xml"/><Relationship Id="rId4" Type="http://schemas.openxmlformats.org/officeDocument/2006/relationships/image" Target="../media/image7.emf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.xml"/><Relationship Id="rId4" Type="http://schemas.openxmlformats.org/officeDocument/2006/relationships/image" Target="../media/image7.emf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ro / End">
  <p:cSld name="Intro / End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52"/>
          <p:cNvSpPr/>
          <p:nvPr/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72000" tIns="72000" rIns="72000" bIns="72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" name="Google Shape;17;p52"/>
          <p:cNvGrpSpPr/>
          <p:nvPr/>
        </p:nvGrpSpPr>
        <p:grpSpPr>
          <a:xfrm>
            <a:off x="2424000" y="3370961"/>
            <a:ext cx="7489526" cy="1214079"/>
            <a:chOff x="2424000" y="3370961"/>
            <a:chExt cx="7489526" cy="1214079"/>
          </a:xfrm>
        </p:grpSpPr>
        <p:pic>
          <p:nvPicPr>
            <p:cNvPr id="18" name="Google Shape;18;p52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424000" y="3370961"/>
              <a:ext cx="7489526" cy="432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" name="Google Shape;19;p52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81512" y="4351040"/>
              <a:ext cx="6828977" cy="234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 &amp; text with 1/3 image + white space for logo">
  <p:cSld name="Title, subtitle &amp; text with 1/3 image + white space for logo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61"/>
          <p:cNvSpPr>
            <a:spLocks noGrp="1"/>
          </p:cNvSpPr>
          <p:nvPr>
            <p:ph type="pic" idx="2"/>
          </p:nvPr>
        </p:nvSpPr>
        <p:spPr>
          <a:xfrm>
            <a:off x="8127598" y="1098000"/>
            <a:ext cx="4064402" cy="57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93" name="Google Shape;93;p61"/>
          <p:cNvSpPr txBox="1">
            <a:spLocks noGrp="1"/>
          </p:cNvSpPr>
          <p:nvPr>
            <p:ph type="body" idx="1"/>
          </p:nvPr>
        </p:nvSpPr>
        <p:spPr>
          <a:xfrm>
            <a:off x="431999" y="2160000"/>
            <a:ext cx="7263999" cy="4267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4" name="Google Shape;94;p61"/>
          <p:cNvSpPr txBox="1">
            <a:spLocks noGrp="1"/>
          </p:cNvSpPr>
          <p:nvPr>
            <p:ph type="body" idx="3"/>
          </p:nvPr>
        </p:nvSpPr>
        <p:spPr>
          <a:xfrm>
            <a:off x="431999" y="1530000"/>
            <a:ext cx="7263999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5" name="Google Shape;95;p61"/>
          <p:cNvSpPr txBox="1">
            <a:spLocks noGrp="1"/>
          </p:cNvSpPr>
          <p:nvPr>
            <p:ph type="body" idx="4"/>
          </p:nvPr>
        </p:nvSpPr>
        <p:spPr>
          <a:xfrm>
            <a:off x="8581425" y="5131789"/>
            <a:ext cx="3178576" cy="1296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6" name="Google Shape;96;p61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  <p15:guide id="6" orient="horz" pos="1359">
          <p15:clr>
            <a:srgbClr val="FBAE40"/>
          </p15:clr>
        </p15:guide>
        <p15:guide id="7" pos="4848">
          <p15:clr>
            <a:srgbClr val="FBAE40"/>
          </p15:clr>
        </p15:guide>
        <p15:guide id="8" pos="512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 &amp; text with 1/2 image">
  <p:cSld name="Title, subtitle &amp; text with 1/2 image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62"/>
          <p:cNvSpPr>
            <a:spLocks noGrp="1"/>
          </p:cNvSpPr>
          <p:nvPr>
            <p:ph type="pic" idx="2"/>
          </p:nvPr>
        </p:nvSpPr>
        <p:spPr>
          <a:xfrm>
            <a:off x="6096000" y="1098000"/>
            <a:ext cx="6096000" cy="57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99" name="Google Shape;99;p62"/>
          <p:cNvSpPr txBox="1">
            <a:spLocks noGrp="1"/>
          </p:cNvSpPr>
          <p:nvPr>
            <p:ph type="body" idx="1"/>
          </p:nvPr>
        </p:nvSpPr>
        <p:spPr>
          <a:xfrm>
            <a:off x="432000" y="2160001"/>
            <a:ext cx="5232200" cy="4267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0" name="Google Shape;100;p62"/>
          <p:cNvSpPr txBox="1">
            <a:spLocks noGrp="1"/>
          </p:cNvSpPr>
          <p:nvPr>
            <p:ph type="body" idx="3"/>
          </p:nvPr>
        </p:nvSpPr>
        <p:spPr>
          <a:xfrm>
            <a:off x="432000" y="1530000"/>
            <a:ext cx="523220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1" name="Google Shape;101;p62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orient="horz" pos="1359">
          <p15:clr>
            <a:srgbClr val="FBAE40"/>
          </p15:clr>
        </p15:guide>
        <p15:guide id="6" pos="3568">
          <p15:clr>
            <a:srgbClr val="FBAE40"/>
          </p15:clr>
        </p15:guide>
        <p15:guide id="7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 &amp; text">
  <p:cSld name="Title, subtitle &amp; text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63"/>
          <p:cNvSpPr txBox="1">
            <a:spLocks noGrp="1"/>
          </p:cNvSpPr>
          <p:nvPr>
            <p:ph type="body" idx="1"/>
          </p:nvPr>
        </p:nvSpPr>
        <p:spPr>
          <a:xfrm>
            <a:off x="431999" y="2160587"/>
            <a:ext cx="11329200" cy="4267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4" name="Google Shape;104;p63"/>
          <p:cNvSpPr txBox="1">
            <a:spLocks noGrp="1"/>
          </p:cNvSpPr>
          <p:nvPr>
            <p:ph type="body" idx="2"/>
          </p:nvPr>
        </p:nvSpPr>
        <p:spPr>
          <a:xfrm>
            <a:off x="431999" y="1530000"/>
            <a:ext cx="1132920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5" name="Google Shape;105;p63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  <p15:guide id="6" orient="horz" pos="1359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stimonial">
  <p:cSld name="Testimonial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64"/>
          <p:cNvSpPr>
            <a:spLocks noGrp="1"/>
          </p:cNvSpPr>
          <p:nvPr>
            <p:ph type="pic" idx="2"/>
          </p:nvPr>
        </p:nvSpPr>
        <p:spPr>
          <a:xfrm>
            <a:off x="0" y="1098000"/>
            <a:ext cx="6096000" cy="57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08" name="Google Shape;108;p64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64"/>
          <p:cNvSpPr txBox="1">
            <a:spLocks noGrp="1"/>
          </p:cNvSpPr>
          <p:nvPr>
            <p:ph type="body" idx="1"/>
          </p:nvPr>
        </p:nvSpPr>
        <p:spPr>
          <a:xfrm>
            <a:off x="6529187" y="1528763"/>
            <a:ext cx="5232602" cy="48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0" name="Google Shape;110;p64"/>
          <p:cNvSpPr txBox="1">
            <a:spLocks noGrp="1"/>
          </p:cNvSpPr>
          <p:nvPr>
            <p:ph type="body" idx="3"/>
          </p:nvPr>
        </p:nvSpPr>
        <p:spPr>
          <a:xfrm>
            <a:off x="864001" y="4365382"/>
            <a:ext cx="4798800" cy="2062406"/>
          </a:xfrm>
          <a:prstGeom prst="rect">
            <a:avLst/>
          </a:prstGeom>
          <a:solidFill>
            <a:schemeClr val="dk2">
              <a:alpha val="84705"/>
            </a:schemeClr>
          </a:solidFill>
          <a:ln>
            <a:noFill/>
          </a:ln>
        </p:spPr>
        <p:txBody>
          <a:bodyPr spcFirstLastPara="1" wrap="square" lIns="288000" tIns="288000" rIns="288000" bIns="288000" anchor="b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1" name="Google Shape;111;p64"/>
          <p:cNvSpPr txBox="1">
            <a:spLocks noGrp="1"/>
          </p:cNvSpPr>
          <p:nvPr>
            <p:ph type="body" idx="4"/>
          </p:nvPr>
        </p:nvSpPr>
        <p:spPr>
          <a:xfrm>
            <a:off x="864001" y="4238556"/>
            <a:ext cx="288000" cy="253652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2" name="Google Shape;112;p64"/>
          <p:cNvSpPr txBox="1">
            <a:spLocks noGrp="1"/>
          </p:cNvSpPr>
          <p:nvPr>
            <p:ph type="body" idx="5"/>
          </p:nvPr>
        </p:nvSpPr>
        <p:spPr>
          <a:xfrm rot="10800000">
            <a:off x="5374801" y="6292522"/>
            <a:ext cx="288000" cy="253652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963">
          <p15:clr>
            <a:srgbClr val="FBAE40"/>
          </p15:clr>
        </p15:guide>
        <p15:guide id="3" pos="270">
          <p15:clr>
            <a:srgbClr val="FBAE40"/>
          </p15:clr>
        </p15:guide>
        <p15:guide id="4" orient="horz" pos="692">
          <p15:clr>
            <a:srgbClr val="FBAE40"/>
          </p15:clr>
        </p15:guide>
        <p15:guide id="5" orient="horz" pos="4049">
          <p15:clr>
            <a:srgbClr val="FBAE40"/>
          </p15:clr>
        </p15:guide>
        <p15:guide id="6" pos="7409">
          <p15:clr>
            <a:srgbClr val="FBAE40"/>
          </p15:clr>
        </p15:guide>
        <p15:guide id="7" pos="4112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text with image banner">
  <p:cSld name="Title &amp; text with image banner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65"/>
          <p:cNvSpPr>
            <a:spLocks noGrp="1"/>
          </p:cNvSpPr>
          <p:nvPr>
            <p:ph type="pic" idx="2"/>
          </p:nvPr>
        </p:nvSpPr>
        <p:spPr>
          <a:xfrm>
            <a:off x="0" y="1098000"/>
            <a:ext cx="12192000" cy="1944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15" name="Google Shape;115;p65"/>
          <p:cNvSpPr txBox="1">
            <a:spLocks noGrp="1"/>
          </p:cNvSpPr>
          <p:nvPr>
            <p:ph type="body" idx="1"/>
          </p:nvPr>
        </p:nvSpPr>
        <p:spPr>
          <a:xfrm>
            <a:off x="431999" y="3475239"/>
            <a:ext cx="11329789" cy="2952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6" name="Google Shape;116;p65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916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  <p15:guide id="6" orient="horz" pos="2187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 &amp; 3 texts">
  <p:cSld name="Title, subtitle &amp; 3 texts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66"/>
          <p:cNvSpPr txBox="1">
            <a:spLocks noGrp="1"/>
          </p:cNvSpPr>
          <p:nvPr>
            <p:ph type="body" idx="1"/>
          </p:nvPr>
        </p:nvSpPr>
        <p:spPr>
          <a:xfrm>
            <a:off x="432000" y="2160587"/>
            <a:ext cx="3488000" cy="4267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9" name="Google Shape;119;p66"/>
          <p:cNvSpPr txBox="1">
            <a:spLocks noGrp="1"/>
          </p:cNvSpPr>
          <p:nvPr>
            <p:ph type="body" idx="2"/>
          </p:nvPr>
        </p:nvSpPr>
        <p:spPr>
          <a:xfrm>
            <a:off x="431999" y="1530000"/>
            <a:ext cx="348840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0" name="Google Shape;120;p66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66"/>
          <p:cNvSpPr txBox="1">
            <a:spLocks noGrp="1"/>
          </p:cNvSpPr>
          <p:nvPr>
            <p:ph type="body" idx="3"/>
          </p:nvPr>
        </p:nvSpPr>
        <p:spPr>
          <a:xfrm>
            <a:off x="4352000" y="2160587"/>
            <a:ext cx="3488000" cy="4267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2" name="Google Shape;122;p66"/>
          <p:cNvSpPr txBox="1">
            <a:spLocks noGrp="1"/>
          </p:cNvSpPr>
          <p:nvPr>
            <p:ph type="body" idx="4"/>
          </p:nvPr>
        </p:nvSpPr>
        <p:spPr>
          <a:xfrm>
            <a:off x="4351600" y="1530000"/>
            <a:ext cx="348840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3" name="Google Shape;123;p66"/>
          <p:cNvSpPr txBox="1">
            <a:spLocks noGrp="1"/>
          </p:cNvSpPr>
          <p:nvPr>
            <p:ph type="body" idx="5"/>
          </p:nvPr>
        </p:nvSpPr>
        <p:spPr>
          <a:xfrm>
            <a:off x="8272000" y="2160587"/>
            <a:ext cx="3488000" cy="4267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4" name="Google Shape;124;p66"/>
          <p:cNvSpPr txBox="1">
            <a:spLocks noGrp="1"/>
          </p:cNvSpPr>
          <p:nvPr>
            <p:ph type="body" idx="6"/>
          </p:nvPr>
        </p:nvSpPr>
        <p:spPr>
          <a:xfrm>
            <a:off x="8272000" y="1530000"/>
            <a:ext cx="348840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  <p15:guide id="6" orient="horz" pos="1359">
          <p15:clr>
            <a:srgbClr val="FBAE40"/>
          </p15:clr>
        </p15:guide>
        <p15:guide id="7" pos="5210">
          <p15:clr>
            <a:srgbClr val="FBAE40"/>
          </p15:clr>
        </p15:guide>
        <p15:guide id="8" pos="4940">
          <p15:clr>
            <a:srgbClr val="FBAE40"/>
          </p15:clr>
        </p15:guide>
        <p15:guide id="9" pos="2740">
          <p15:clr>
            <a:srgbClr val="FBAE40"/>
          </p15:clr>
        </p15:guide>
        <p15:guide id="10" pos="247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ood slide / full-screen">
  <p:cSld name="Mood slide / full-screen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67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27" name="Google Shape;127;p67"/>
          <p:cNvSpPr txBox="1">
            <a:spLocks noGrp="1"/>
          </p:cNvSpPr>
          <p:nvPr>
            <p:ph type="body" idx="1"/>
          </p:nvPr>
        </p:nvSpPr>
        <p:spPr>
          <a:xfrm>
            <a:off x="432000" y="1098000"/>
            <a:ext cx="8640000" cy="1487991"/>
          </a:xfrm>
          <a:prstGeom prst="rect">
            <a:avLst/>
          </a:prstGeom>
          <a:solidFill>
            <a:schemeClr val="dk2">
              <a:alpha val="84705"/>
            </a:schemeClr>
          </a:solidFill>
          <a:ln>
            <a:noFill/>
          </a:ln>
        </p:spPr>
        <p:txBody>
          <a:bodyPr spcFirstLastPara="1" wrap="square" lIns="432000" tIns="432000" rIns="432000" bIns="43200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 b="1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8" name="Google Shape;128;p67"/>
          <p:cNvSpPr txBox="1">
            <a:spLocks noGrp="1"/>
          </p:cNvSpPr>
          <p:nvPr>
            <p:ph type="body" idx="3"/>
          </p:nvPr>
        </p:nvSpPr>
        <p:spPr>
          <a:xfrm>
            <a:off x="10841432" y="172618"/>
            <a:ext cx="1350568" cy="684364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70">
          <p15:clr>
            <a:srgbClr val="FBAE40"/>
          </p15:clr>
        </p15:guide>
        <p15:guide id="2" pos="5715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with image">
  <p:cSld name="Title with image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68"/>
          <p:cNvSpPr>
            <a:spLocks noGrp="1"/>
          </p:cNvSpPr>
          <p:nvPr>
            <p:ph type="pic" idx="2"/>
          </p:nvPr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31" name="Google Shape;131;p68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70">
          <p15:clr>
            <a:srgbClr val="FBAE40"/>
          </p15:clr>
        </p15:guide>
        <p15:guide id="2" orient="horz" pos="692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act slide (1)">
  <p:cSld name="Contact slide (1)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69"/>
          <p:cNvPicPr preferRelativeResize="0">
            <a:picLocks noGrp="1"/>
          </p:cNvPicPr>
          <p:nvPr>
            <p:ph type="pic" idx="2"/>
          </p:nvPr>
        </p:nvPicPr>
        <p:blipFill/>
        <p:spPr>
          <a:xfrm>
            <a:off x="9146400" y="1098000"/>
            <a:ext cx="3045600" cy="57600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pic>
      <p:sp>
        <p:nvSpPr>
          <p:cNvPr id="134" name="Google Shape;134;p69"/>
          <p:cNvSpPr txBox="1">
            <a:spLocks noGrp="1"/>
          </p:cNvSpPr>
          <p:nvPr>
            <p:ph type="body" idx="1"/>
          </p:nvPr>
        </p:nvSpPr>
        <p:spPr>
          <a:xfrm>
            <a:off x="3455998" y="2016000"/>
            <a:ext cx="5255944" cy="3018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5" name="Google Shape;135;p69"/>
          <p:cNvSpPr txBox="1">
            <a:spLocks noGrp="1"/>
          </p:cNvSpPr>
          <p:nvPr>
            <p:ph type="body" idx="3"/>
          </p:nvPr>
        </p:nvSpPr>
        <p:spPr>
          <a:xfrm>
            <a:off x="3455998" y="1520825"/>
            <a:ext cx="5255944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6" name="Google Shape;136;p69"/>
          <p:cNvSpPr>
            <a:spLocks noGrp="1"/>
          </p:cNvSpPr>
          <p:nvPr>
            <p:ph type="pic" idx="4"/>
          </p:nvPr>
        </p:nvSpPr>
        <p:spPr>
          <a:xfrm>
            <a:off x="432000" y="1530000"/>
            <a:ext cx="2160000" cy="216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37" name="Google Shape;137;p69"/>
          <p:cNvSpPr txBox="1">
            <a:spLocks noGrp="1"/>
          </p:cNvSpPr>
          <p:nvPr>
            <p:ph type="body" idx="5"/>
          </p:nvPr>
        </p:nvSpPr>
        <p:spPr>
          <a:xfrm>
            <a:off x="3455998" y="2847527"/>
            <a:ext cx="5255944" cy="1139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8" name="Google Shape;138;p69"/>
          <p:cNvSpPr txBox="1">
            <a:spLocks noGrp="1"/>
          </p:cNvSpPr>
          <p:nvPr>
            <p:ph type="body" idx="6"/>
          </p:nvPr>
        </p:nvSpPr>
        <p:spPr>
          <a:xfrm>
            <a:off x="3455998" y="4535936"/>
            <a:ext cx="5255944" cy="18918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9" name="Google Shape;139;p69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576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act slide (2)">
  <p:cSld name="Contact slide (2)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70"/>
          <p:cNvPicPr preferRelativeResize="0">
            <a:picLocks noGrp="1"/>
          </p:cNvPicPr>
          <p:nvPr>
            <p:ph type="pic" idx="2"/>
          </p:nvPr>
        </p:nvPicPr>
        <p:blipFill/>
        <p:spPr>
          <a:xfrm>
            <a:off x="9146400" y="1098000"/>
            <a:ext cx="3045600" cy="57600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pic>
      <p:sp>
        <p:nvSpPr>
          <p:cNvPr id="142" name="Google Shape;142;p70"/>
          <p:cNvSpPr txBox="1">
            <a:spLocks noGrp="1"/>
          </p:cNvSpPr>
          <p:nvPr>
            <p:ph type="body" idx="1"/>
          </p:nvPr>
        </p:nvSpPr>
        <p:spPr>
          <a:xfrm>
            <a:off x="434458" y="4876301"/>
            <a:ext cx="3920284" cy="1551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3" name="Google Shape;143;p70"/>
          <p:cNvSpPr txBox="1">
            <a:spLocks noGrp="1"/>
          </p:cNvSpPr>
          <p:nvPr>
            <p:ph type="body" idx="3"/>
          </p:nvPr>
        </p:nvSpPr>
        <p:spPr>
          <a:xfrm>
            <a:off x="4791658" y="4876301"/>
            <a:ext cx="3920284" cy="1551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4" name="Google Shape;144;p70"/>
          <p:cNvSpPr txBox="1">
            <a:spLocks noGrp="1"/>
          </p:cNvSpPr>
          <p:nvPr>
            <p:ph type="body" idx="4"/>
          </p:nvPr>
        </p:nvSpPr>
        <p:spPr>
          <a:xfrm>
            <a:off x="434458" y="3842876"/>
            <a:ext cx="3920284" cy="634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5" name="Google Shape;145;p70"/>
          <p:cNvSpPr txBox="1">
            <a:spLocks noGrp="1"/>
          </p:cNvSpPr>
          <p:nvPr>
            <p:ph type="body" idx="5"/>
          </p:nvPr>
        </p:nvSpPr>
        <p:spPr>
          <a:xfrm>
            <a:off x="432000" y="3347701"/>
            <a:ext cx="3920284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6" name="Google Shape;146;p70"/>
          <p:cNvSpPr>
            <a:spLocks noGrp="1"/>
          </p:cNvSpPr>
          <p:nvPr>
            <p:ph type="pic" idx="6"/>
          </p:nvPr>
        </p:nvSpPr>
        <p:spPr>
          <a:xfrm>
            <a:off x="432000" y="1530000"/>
            <a:ext cx="1620000" cy="162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47" name="Google Shape;147;p70"/>
          <p:cNvSpPr>
            <a:spLocks noGrp="1"/>
          </p:cNvSpPr>
          <p:nvPr>
            <p:ph type="pic" idx="7"/>
          </p:nvPr>
        </p:nvSpPr>
        <p:spPr>
          <a:xfrm>
            <a:off x="4791658" y="1530000"/>
            <a:ext cx="1620000" cy="162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48" name="Google Shape;148;p70"/>
          <p:cNvSpPr txBox="1">
            <a:spLocks noGrp="1"/>
          </p:cNvSpPr>
          <p:nvPr>
            <p:ph type="body" idx="8"/>
          </p:nvPr>
        </p:nvSpPr>
        <p:spPr>
          <a:xfrm>
            <a:off x="4791658" y="3842876"/>
            <a:ext cx="3920284" cy="634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9" name="Google Shape;149;p70"/>
          <p:cNvSpPr txBox="1">
            <a:spLocks noGrp="1"/>
          </p:cNvSpPr>
          <p:nvPr>
            <p:ph type="body" idx="9"/>
          </p:nvPr>
        </p:nvSpPr>
        <p:spPr>
          <a:xfrm>
            <a:off x="4791658" y="3347701"/>
            <a:ext cx="3920284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0" name="Google Shape;150;p70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576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3"/>
          <p:cNvSpPr/>
          <p:nvPr/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72000" tIns="72000" rIns="72000" bIns="72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22;p53"/>
          <p:cNvSpPr>
            <a:spLocks noGrp="1"/>
          </p:cNvSpPr>
          <p:nvPr>
            <p:ph type="pic" idx="2"/>
          </p:nvPr>
        </p:nvSpPr>
        <p:spPr>
          <a:xfrm>
            <a:off x="0" y="1098000"/>
            <a:ext cx="12192000" cy="21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23" name="Google Shape;23;p53"/>
          <p:cNvSpPr txBox="1">
            <a:spLocks noGrp="1"/>
          </p:cNvSpPr>
          <p:nvPr>
            <p:ph type="subTitle" idx="1"/>
          </p:nvPr>
        </p:nvSpPr>
        <p:spPr>
          <a:xfrm>
            <a:off x="431999" y="5868000"/>
            <a:ext cx="1133137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4" name="Google Shape;24;p53"/>
          <p:cNvSpPr txBox="1">
            <a:spLocks noGrp="1"/>
          </p:cNvSpPr>
          <p:nvPr>
            <p:ph type="ctrTitle"/>
          </p:nvPr>
        </p:nvSpPr>
        <p:spPr>
          <a:xfrm>
            <a:off x="431999" y="4246162"/>
            <a:ext cx="11331375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Arial"/>
              <a:buNone/>
              <a:defRPr sz="48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70">
          <p15:clr>
            <a:srgbClr val="FBAE40"/>
          </p15:clr>
        </p15:guide>
        <p15:guide id="2" pos="7409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act slide (3)">
  <p:cSld name="Contact slide (3)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71"/>
          <p:cNvSpPr txBox="1">
            <a:spLocks noGrp="1"/>
          </p:cNvSpPr>
          <p:nvPr>
            <p:ph type="body" idx="1"/>
          </p:nvPr>
        </p:nvSpPr>
        <p:spPr>
          <a:xfrm>
            <a:off x="436100" y="4876301"/>
            <a:ext cx="3479800" cy="1551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3" name="Google Shape;153;p71"/>
          <p:cNvSpPr txBox="1">
            <a:spLocks noGrp="1"/>
          </p:cNvSpPr>
          <p:nvPr>
            <p:ph type="body" idx="2"/>
          </p:nvPr>
        </p:nvSpPr>
        <p:spPr>
          <a:xfrm>
            <a:off x="4356100" y="4876301"/>
            <a:ext cx="3479800" cy="1551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4" name="Google Shape;154;p71"/>
          <p:cNvSpPr txBox="1">
            <a:spLocks noGrp="1"/>
          </p:cNvSpPr>
          <p:nvPr>
            <p:ph type="body" idx="3"/>
          </p:nvPr>
        </p:nvSpPr>
        <p:spPr>
          <a:xfrm>
            <a:off x="431999" y="3842876"/>
            <a:ext cx="3479800" cy="634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5" name="Google Shape;155;p71"/>
          <p:cNvSpPr txBox="1">
            <a:spLocks noGrp="1"/>
          </p:cNvSpPr>
          <p:nvPr>
            <p:ph type="body" idx="4"/>
          </p:nvPr>
        </p:nvSpPr>
        <p:spPr>
          <a:xfrm>
            <a:off x="431999" y="3347701"/>
            <a:ext cx="347980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6" name="Google Shape;156;p71"/>
          <p:cNvSpPr>
            <a:spLocks noGrp="1"/>
          </p:cNvSpPr>
          <p:nvPr>
            <p:ph type="pic" idx="5"/>
          </p:nvPr>
        </p:nvSpPr>
        <p:spPr>
          <a:xfrm>
            <a:off x="432000" y="1530000"/>
            <a:ext cx="1620000" cy="162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57" name="Google Shape;157;p71"/>
          <p:cNvSpPr>
            <a:spLocks noGrp="1"/>
          </p:cNvSpPr>
          <p:nvPr>
            <p:ph type="pic" idx="6"/>
          </p:nvPr>
        </p:nvSpPr>
        <p:spPr>
          <a:xfrm>
            <a:off x="4356100" y="1530000"/>
            <a:ext cx="1620000" cy="162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58" name="Google Shape;158;p71"/>
          <p:cNvSpPr txBox="1">
            <a:spLocks noGrp="1"/>
          </p:cNvSpPr>
          <p:nvPr>
            <p:ph type="body" idx="7"/>
          </p:nvPr>
        </p:nvSpPr>
        <p:spPr>
          <a:xfrm>
            <a:off x="4356100" y="3842876"/>
            <a:ext cx="3479800" cy="634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9" name="Google Shape;159;p71"/>
          <p:cNvSpPr txBox="1">
            <a:spLocks noGrp="1"/>
          </p:cNvSpPr>
          <p:nvPr>
            <p:ph type="body" idx="8"/>
          </p:nvPr>
        </p:nvSpPr>
        <p:spPr>
          <a:xfrm>
            <a:off x="4356100" y="3347701"/>
            <a:ext cx="347980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0" name="Google Shape;160;p71"/>
          <p:cNvSpPr txBox="1">
            <a:spLocks noGrp="1"/>
          </p:cNvSpPr>
          <p:nvPr>
            <p:ph type="body" idx="9"/>
          </p:nvPr>
        </p:nvSpPr>
        <p:spPr>
          <a:xfrm>
            <a:off x="8278813" y="4876301"/>
            <a:ext cx="3479800" cy="1551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1" name="Google Shape;161;p71"/>
          <p:cNvSpPr>
            <a:spLocks noGrp="1"/>
          </p:cNvSpPr>
          <p:nvPr>
            <p:ph type="pic" idx="13"/>
          </p:nvPr>
        </p:nvSpPr>
        <p:spPr>
          <a:xfrm>
            <a:off x="8278813" y="1530000"/>
            <a:ext cx="1620000" cy="162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62" name="Google Shape;162;p71"/>
          <p:cNvSpPr txBox="1">
            <a:spLocks noGrp="1"/>
          </p:cNvSpPr>
          <p:nvPr>
            <p:ph type="body" idx="14"/>
          </p:nvPr>
        </p:nvSpPr>
        <p:spPr>
          <a:xfrm>
            <a:off x="8278813" y="3842876"/>
            <a:ext cx="3479800" cy="634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3" name="Google Shape;163;p71"/>
          <p:cNvSpPr txBox="1">
            <a:spLocks noGrp="1"/>
          </p:cNvSpPr>
          <p:nvPr>
            <p:ph type="body" idx="15"/>
          </p:nvPr>
        </p:nvSpPr>
        <p:spPr>
          <a:xfrm>
            <a:off x="8278813" y="3347701"/>
            <a:ext cx="347980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4" name="Google Shape;164;p71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 &amp; 2 texts">
  <p:cSld name="Title, subtitle &amp; 2 texts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72"/>
          <p:cNvSpPr txBox="1">
            <a:spLocks noGrp="1"/>
          </p:cNvSpPr>
          <p:nvPr>
            <p:ph type="body" idx="1"/>
          </p:nvPr>
        </p:nvSpPr>
        <p:spPr>
          <a:xfrm>
            <a:off x="432000" y="2160587"/>
            <a:ext cx="5447999" cy="4267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7" name="Google Shape;167;p72"/>
          <p:cNvSpPr txBox="1">
            <a:spLocks noGrp="1"/>
          </p:cNvSpPr>
          <p:nvPr>
            <p:ph type="body" idx="2"/>
          </p:nvPr>
        </p:nvSpPr>
        <p:spPr>
          <a:xfrm>
            <a:off x="432000" y="1530000"/>
            <a:ext cx="5447999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8" name="Google Shape;168;p72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72"/>
          <p:cNvSpPr txBox="1">
            <a:spLocks noGrp="1"/>
          </p:cNvSpPr>
          <p:nvPr>
            <p:ph type="body" idx="3"/>
          </p:nvPr>
        </p:nvSpPr>
        <p:spPr>
          <a:xfrm>
            <a:off x="6312000" y="2160587"/>
            <a:ext cx="5449788" cy="4267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0" name="Google Shape;170;p72"/>
          <p:cNvSpPr txBox="1">
            <a:spLocks noGrp="1"/>
          </p:cNvSpPr>
          <p:nvPr>
            <p:ph type="body" idx="4"/>
          </p:nvPr>
        </p:nvSpPr>
        <p:spPr>
          <a:xfrm>
            <a:off x="6312000" y="1530000"/>
            <a:ext cx="5449788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  <p15:guide id="6" orient="horz" pos="1359">
          <p15:clr>
            <a:srgbClr val="FBAE40"/>
          </p15:clr>
        </p15:guide>
        <p15:guide id="7" pos="3974">
          <p15:clr>
            <a:srgbClr val="FBAE40"/>
          </p15:clr>
        </p15:guide>
        <p15:guide id="8" pos="3705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with customer logo">
  <p:cSld name="Title slide with customer logo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73"/>
          <p:cNvSpPr/>
          <p:nvPr/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72000" tIns="72000" rIns="72000" bIns="72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73"/>
          <p:cNvSpPr>
            <a:spLocks noGrp="1"/>
          </p:cNvSpPr>
          <p:nvPr>
            <p:ph type="pic" idx="2"/>
          </p:nvPr>
        </p:nvSpPr>
        <p:spPr>
          <a:xfrm>
            <a:off x="0" y="1098000"/>
            <a:ext cx="12192000" cy="21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74" name="Google Shape;174;p73"/>
          <p:cNvSpPr txBox="1">
            <a:spLocks noGrp="1"/>
          </p:cNvSpPr>
          <p:nvPr>
            <p:ph type="subTitle" idx="1"/>
          </p:nvPr>
        </p:nvSpPr>
        <p:spPr>
          <a:xfrm>
            <a:off x="431999" y="5868000"/>
            <a:ext cx="1133137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75" name="Google Shape;175;p73"/>
          <p:cNvSpPr txBox="1">
            <a:spLocks noGrp="1"/>
          </p:cNvSpPr>
          <p:nvPr>
            <p:ph type="ctrTitle"/>
          </p:nvPr>
        </p:nvSpPr>
        <p:spPr>
          <a:xfrm>
            <a:off x="431999" y="4246162"/>
            <a:ext cx="11331375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Arial"/>
              <a:buNone/>
              <a:defRPr sz="48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73"/>
          <p:cNvSpPr txBox="1">
            <a:spLocks noGrp="1"/>
          </p:cNvSpPr>
          <p:nvPr>
            <p:ph type="body" idx="3"/>
          </p:nvPr>
        </p:nvSpPr>
        <p:spPr>
          <a:xfrm>
            <a:off x="9169200" y="1962000"/>
            <a:ext cx="2592000" cy="1296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70">
          <p15:clr>
            <a:srgbClr val="FBAE40"/>
          </p15:clr>
        </p15:guide>
        <p15:guide id="2" pos="7409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text">
  <p:cSld name="Title &amp; text"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74"/>
          <p:cNvSpPr txBox="1">
            <a:spLocks noGrp="1"/>
          </p:cNvSpPr>
          <p:nvPr>
            <p:ph type="body" idx="1"/>
          </p:nvPr>
        </p:nvSpPr>
        <p:spPr>
          <a:xfrm>
            <a:off x="431999" y="1528763"/>
            <a:ext cx="11329200" cy="4899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9" name="Google Shape;179;p74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  <p15:guide id="6" orient="horz" pos="1359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 &amp; text with 1/3 image">
  <p:cSld name="Title, subtitle &amp; text with 1/3 image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75"/>
          <p:cNvSpPr>
            <a:spLocks noGrp="1"/>
          </p:cNvSpPr>
          <p:nvPr>
            <p:ph type="pic" idx="2"/>
          </p:nvPr>
        </p:nvSpPr>
        <p:spPr>
          <a:xfrm>
            <a:off x="8127598" y="1098000"/>
            <a:ext cx="4064402" cy="57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82" name="Google Shape;182;p75"/>
          <p:cNvSpPr txBox="1">
            <a:spLocks noGrp="1"/>
          </p:cNvSpPr>
          <p:nvPr>
            <p:ph type="body" idx="1"/>
          </p:nvPr>
        </p:nvSpPr>
        <p:spPr>
          <a:xfrm>
            <a:off x="431999" y="2160000"/>
            <a:ext cx="7263999" cy="4267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3" name="Google Shape;183;p75"/>
          <p:cNvSpPr txBox="1">
            <a:spLocks noGrp="1"/>
          </p:cNvSpPr>
          <p:nvPr>
            <p:ph type="body" idx="3"/>
          </p:nvPr>
        </p:nvSpPr>
        <p:spPr>
          <a:xfrm>
            <a:off x="431999" y="1530000"/>
            <a:ext cx="7263999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4" name="Google Shape;184;p75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  <p15:guide id="6" orient="horz" pos="1359">
          <p15:clr>
            <a:srgbClr val="FBAE40"/>
          </p15:clr>
        </p15:guide>
        <p15:guide id="7" pos="4848">
          <p15:clr>
            <a:srgbClr val="FBAE40"/>
          </p15:clr>
        </p15:guide>
        <p15:guide id="8" pos="512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 &amp; text with 1/4 image">
  <p:cSld name="Title, subtitle &amp; text with 1/4 image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76"/>
          <p:cNvSpPr>
            <a:spLocks noGrp="1"/>
          </p:cNvSpPr>
          <p:nvPr>
            <p:ph type="pic" idx="2"/>
          </p:nvPr>
        </p:nvSpPr>
        <p:spPr>
          <a:xfrm>
            <a:off x="9146400" y="1098000"/>
            <a:ext cx="3045600" cy="57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87" name="Google Shape;187;p76"/>
          <p:cNvSpPr txBox="1">
            <a:spLocks noGrp="1"/>
          </p:cNvSpPr>
          <p:nvPr>
            <p:ph type="body" idx="1"/>
          </p:nvPr>
        </p:nvSpPr>
        <p:spPr>
          <a:xfrm>
            <a:off x="431999" y="2160000"/>
            <a:ext cx="8285287" cy="4267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8" name="Google Shape;188;p76"/>
          <p:cNvSpPr txBox="1">
            <a:spLocks noGrp="1"/>
          </p:cNvSpPr>
          <p:nvPr>
            <p:ph type="body" idx="3"/>
          </p:nvPr>
        </p:nvSpPr>
        <p:spPr>
          <a:xfrm>
            <a:off x="431999" y="1530000"/>
            <a:ext cx="8286551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9" name="Google Shape;189;p76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  <p15:guide id="6" orient="horz" pos="1359">
          <p15:clr>
            <a:srgbClr val="FBAE40"/>
          </p15:clr>
        </p15:guide>
        <p15:guide id="7" pos="5492">
          <p15:clr>
            <a:srgbClr val="FBAE40"/>
          </p15:clr>
        </p15:guide>
        <p15:guide id="8" pos="5762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36f76ef2d7d_1_56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700" cy="2736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1pPr>
            <a:lvl2pPr lvl="1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2pPr>
            <a:lvl3pPr lvl="2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3pPr>
            <a:lvl4pPr lvl="3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4pPr>
            <a:lvl5pPr lvl="4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5pPr>
            <a:lvl6pPr lvl="5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6pPr>
            <a:lvl7pPr lvl="6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7pPr>
            <a:lvl8pPr lvl="7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8pPr>
            <a:lvl9pPr lvl="8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9pPr>
          </a:lstStyle>
          <a:p>
            <a:endParaRPr/>
          </a:p>
        </p:txBody>
      </p:sp>
      <p:sp>
        <p:nvSpPr>
          <p:cNvPr id="192" name="Google Shape;192;g36f76ef2d7d_1_56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700" cy="1056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endParaRPr/>
          </a:p>
        </p:txBody>
      </p:sp>
      <p:sp>
        <p:nvSpPr>
          <p:cNvPr id="193" name="Google Shape;193;g36f76ef2d7d_1_56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, subtitle &amp; 3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2000" y="2160587"/>
            <a:ext cx="3488000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999" y="1530000"/>
            <a:ext cx="34884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C97E0B-784F-5DDC-C5F6-895349559B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6F02CE17-8D55-2AB5-3A7A-2B03B0A6A30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52000" y="2160587"/>
            <a:ext cx="3488000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C5A4294C-7368-31A6-E5C9-30880ECCFDE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51600" y="1530000"/>
            <a:ext cx="34884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E84BE735-54B6-3B7B-5644-995106F03F0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72000" y="2160587"/>
            <a:ext cx="3488000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B2CD99D5-47E6-B7D2-CB87-F8AD5F36827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72000" y="1530000"/>
            <a:ext cx="34884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</p:spTree>
    <p:extLst>
      <p:ext uri="{BB962C8B-B14F-4D97-AF65-F5344CB8AC3E}">
        <p14:creationId xmlns:p14="http://schemas.microsoft.com/office/powerpoint/2010/main" val="42747635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  <p15:guide id="6" orient="horz" pos="1359">
          <p15:clr>
            <a:srgbClr val="FBAE40"/>
          </p15:clr>
        </p15:guide>
        <p15:guide id="7" pos="5210">
          <p15:clr>
            <a:srgbClr val="FBAE40"/>
          </p15:clr>
        </p15:guide>
        <p15:guide id="8" pos="4940">
          <p15:clr>
            <a:srgbClr val="FBAE40"/>
          </p15:clr>
        </p15:guide>
        <p15:guide id="9" pos="2740">
          <p15:clr>
            <a:srgbClr val="FBAE40"/>
          </p15:clr>
        </p15:guide>
        <p15:guide id="10" pos="247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itle, subtitle &amp; 3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2000" y="2160587"/>
            <a:ext cx="3488000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999" y="1530000"/>
            <a:ext cx="34884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C97E0B-784F-5DDC-C5F6-895349559B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6F02CE17-8D55-2AB5-3A7A-2B03B0A6A30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52000" y="2160587"/>
            <a:ext cx="3488000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C5A4294C-7368-31A6-E5C9-30880ECCFDE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51600" y="1530000"/>
            <a:ext cx="34884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E84BE735-54B6-3B7B-5644-995106F03F0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72000" y="2160587"/>
            <a:ext cx="3488000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B2CD99D5-47E6-B7D2-CB87-F8AD5F36827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72000" y="1530000"/>
            <a:ext cx="34884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</p:spTree>
    <p:extLst>
      <p:ext uri="{BB962C8B-B14F-4D97-AF65-F5344CB8AC3E}">
        <p14:creationId xmlns:p14="http://schemas.microsoft.com/office/powerpoint/2010/main" val="5404858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  <p15:guide id="6" orient="horz" pos="1359">
          <p15:clr>
            <a:srgbClr val="FBAE40"/>
          </p15:clr>
        </p15:guide>
        <p15:guide id="7" pos="5210">
          <p15:clr>
            <a:srgbClr val="FBAE40"/>
          </p15:clr>
        </p15:guide>
        <p15:guide id="8" pos="4940">
          <p15:clr>
            <a:srgbClr val="FBAE40"/>
          </p15:clr>
        </p15:guide>
        <p15:guide id="9" pos="2740">
          <p15:clr>
            <a:srgbClr val="FBAE40"/>
          </p15:clr>
        </p15:guide>
        <p15:guide id="10" pos="247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Title, subtitle &amp; 3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2000" y="2160587"/>
            <a:ext cx="3488000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999" y="1530000"/>
            <a:ext cx="34884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C97E0B-784F-5DDC-C5F6-895349559B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6F02CE17-8D55-2AB5-3A7A-2B03B0A6A30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52000" y="2160587"/>
            <a:ext cx="3488000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C5A4294C-7368-31A6-E5C9-30880ECCFDE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51600" y="1530000"/>
            <a:ext cx="34884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E84BE735-54B6-3B7B-5644-995106F03F0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72000" y="2160587"/>
            <a:ext cx="3488000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B2CD99D5-47E6-B7D2-CB87-F8AD5F36827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72000" y="1530000"/>
            <a:ext cx="34884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</p:spTree>
    <p:extLst>
      <p:ext uri="{BB962C8B-B14F-4D97-AF65-F5344CB8AC3E}">
        <p14:creationId xmlns:p14="http://schemas.microsoft.com/office/powerpoint/2010/main" val="36308445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  <p15:guide id="6" orient="horz" pos="1359">
          <p15:clr>
            <a:srgbClr val="FBAE40"/>
          </p15:clr>
        </p15:guide>
        <p15:guide id="7" pos="5210">
          <p15:clr>
            <a:srgbClr val="FBAE40"/>
          </p15:clr>
        </p15:guide>
        <p15:guide id="8" pos="4940">
          <p15:clr>
            <a:srgbClr val="FBAE40"/>
          </p15:clr>
        </p15:guide>
        <p15:guide id="9" pos="2740">
          <p15:clr>
            <a:srgbClr val="FBAE40"/>
          </p15:clr>
        </p15:guide>
        <p15:guide id="10" pos="247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Agenda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4"/>
          <p:cNvSpPr>
            <a:spLocks noGrp="1"/>
          </p:cNvSpPr>
          <p:nvPr>
            <p:ph type="pic" idx="2"/>
          </p:nvPr>
        </p:nvSpPr>
        <p:spPr>
          <a:xfrm>
            <a:off x="6096000" y="1098000"/>
            <a:ext cx="6096000" cy="57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27" name="Google Shape;27;p54"/>
          <p:cNvSpPr txBox="1">
            <a:spLocks noGrp="1"/>
          </p:cNvSpPr>
          <p:nvPr>
            <p:ph type="body" idx="1"/>
          </p:nvPr>
        </p:nvSpPr>
        <p:spPr>
          <a:xfrm>
            <a:off x="432000" y="1530000"/>
            <a:ext cx="5232000" cy="48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7719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2340"/>
              <a:buFont typeface="Arial"/>
              <a:buAutoNum type="arabicPeriod"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" name="Google Shape;28;p54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92">
          <p15:clr>
            <a:srgbClr val="FBAE40"/>
          </p15:clr>
        </p15:guide>
        <p15:guide id="2" pos="270">
          <p15:clr>
            <a:srgbClr val="FBAE40"/>
          </p15:clr>
        </p15:guide>
        <p15:guide id="3" pos="3839">
          <p15:clr>
            <a:srgbClr val="FBAE40"/>
          </p15:clr>
        </p15:guide>
        <p15:guide id="4" orient="horz" pos="4047">
          <p15:clr>
            <a:srgbClr val="FBAE40"/>
          </p15:clr>
        </p15:guide>
        <p15:guide id="5" orient="horz" pos="963">
          <p15:clr>
            <a:srgbClr val="FBAE40"/>
          </p15:clr>
        </p15:guide>
        <p15:guide id="6" pos="3567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Title, subtitle &amp; 3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2000" y="2160587"/>
            <a:ext cx="3488000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999" y="1530000"/>
            <a:ext cx="34884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C97E0B-784F-5DDC-C5F6-895349559B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6F02CE17-8D55-2AB5-3A7A-2B03B0A6A30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52000" y="2160587"/>
            <a:ext cx="3488000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C5A4294C-7368-31A6-E5C9-30880ECCFDE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51600" y="1530000"/>
            <a:ext cx="34884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E84BE735-54B6-3B7B-5644-995106F03F0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72000" y="2160587"/>
            <a:ext cx="3488000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B2CD99D5-47E6-B7D2-CB87-F8AD5F36827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72000" y="1530000"/>
            <a:ext cx="34884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</p:spTree>
    <p:extLst>
      <p:ext uri="{BB962C8B-B14F-4D97-AF65-F5344CB8AC3E}">
        <p14:creationId xmlns:p14="http://schemas.microsoft.com/office/powerpoint/2010/main" val="19967485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  <p15:guide id="6" orient="horz" pos="1359">
          <p15:clr>
            <a:srgbClr val="FBAE40"/>
          </p15:clr>
        </p15:guide>
        <p15:guide id="7" pos="5210">
          <p15:clr>
            <a:srgbClr val="FBAE40"/>
          </p15:clr>
        </p15:guide>
        <p15:guide id="8" pos="4940">
          <p15:clr>
            <a:srgbClr val="FBAE40"/>
          </p15:clr>
        </p15:guide>
        <p15:guide id="9" pos="2740">
          <p15:clr>
            <a:srgbClr val="FBAE40"/>
          </p15:clr>
        </p15:guide>
        <p15:guide id="10" pos="247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_Title, subtitle &amp; 3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2000" y="2160587"/>
            <a:ext cx="3488000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999" y="1530000"/>
            <a:ext cx="34884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C97E0B-784F-5DDC-C5F6-895349559B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6F02CE17-8D55-2AB5-3A7A-2B03B0A6A30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52000" y="2160587"/>
            <a:ext cx="3488000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C5A4294C-7368-31A6-E5C9-30880ECCFDE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51600" y="1530000"/>
            <a:ext cx="34884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E84BE735-54B6-3B7B-5644-995106F03F0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72000" y="2160587"/>
            <a:ext cx="3488000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B2CD99D5-47E6-B7D2-CB87-F8AD5F36827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72000" y="1530000"/>
            <a:ext cx="34884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</p:spTree>
    <p:extLst>
      <p:ext uri="{BB962C8B-B14F-4D97-AF65-F5344CB8AC3E}">
        <p14:creationId xmlns:p14="http://schemas.microsoft.com/office/powerpoint/2010/main" val="13722922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  <p15:guide id="6" orient="horz" pos="1359">
          <p15:clr>
            <a:srgbClr val="FBAE40"/>
          </p15:clr>
        </p15:guide>
        <p15:guide id="7" pos="5210">
          <p15:clr>
            <a:srgbClr val="FBAE40"/>
          </p15:clr>
        </p15:guide>
        <p15:guide id="8" pos="4940">
          <p15:clr>
            <a:srgbClr val="FBAE40"/>
          </p15:clr>
        </p15:guide>
        <p15:guide id="9" pos="2740">
          <p15:clr>
            <a:srgbClr val="FBAE40"/>
          </p15:clr>
        </p15:guide>
        <p15:guide id="10" pos="2470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6_Title, subtitle &amp; 3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2000" y="2160587"/>
            <a:ext cx="3488000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999" y="1530000"/>
            <a:ext cx="34884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C97E0B-784F-5DDC-C5F6-895349559B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6F02CE17-8D55-2AB5-3A7A-2B03B0A6A30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52000" y="2160587"/>
            <a:ext cx="3488000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C5A4294C-7368-31A6-E5C9-30880ECCFDE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51600" y="1530000"/>
            <a:ext cx="34884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E84BE735-54B6-3B7B-5644-995106F03F0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72000" y="2160587"/>
            <a:ext cx="3488000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B2CD99D5-47E6-B7D2-CB87-F8AD5F36827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72000" y="1530000"/>
            <a:ext cx="34884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</p:spTree>
    <p:extLst>
      <p:ext uri="{BB962C8B-B14F-4D97-AF65-F5344CB8AC3E}">
        <p14:creationId xmlns:p14="http://schemas.microsoft.com/office/powerpoint/2010/main" val="26726001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  <p15:guide id="6" orient="horz" pos="1359">
          <p15:clr>
            <a:srgbClr val="FBAE40"/>
          </p15:clr>
        </p15:guide>
        <p15:guide id="7" pos="5210">
          <p15:clr>
            <a:srgbClr val="FBAE40"/>
          </p15:clr>
        </p15:guide>
        <p15:guide id="8" pos="4940">
          <p15:clr>
            <a:srgbClr val="FBAE40"/>
          </p15:clr>
        </p15:guide>
        <p15:guide id="9" pos="2740">
          <p15:clr>
            <a:srgbClr val="FBAE40"/>
          </p15:clr>
        </p15:guide>
        <p15:guide id="10" pos="2470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7_Title, subtitle &amp; 3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2000" y="2160587"/>
            <a:ext cx="3488000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999" y="1530000"/>
            <a:ext cx="34884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C97E0B-784F-5DDC-C5F6-895349559B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6F02CE17-8D55-2AB5-3A7A-2B03B0A6A30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52000" y="2160587"/>
            <a:ext cx="3488000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C5A4294C-7368-31A6-E5C9-30880ECCFDE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51600" y="1530000"/>
            <a:ext cx="34884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E84BE735-54B6-3B7B-5644-995106F03F0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72000" y="2160587"/>
            <a:ext cx="3488000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B2CD99D5-47E6-B7D2-CB87-F8AD5F36827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72000" y="1530000"/>
            <a:ext cx="34884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</p:spTree>
    <p:extLst>
      <p:ext uri="{BB962C8B-B14F-4D97-AF65-F5344CB8AC3E}">
        <p14:creationId xmlns:p14="http://schemas.microsoft.com/office/powerpoint/2010/main" val="39372165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  <p15:guide id="6" orient="horz" pos="1359">
          <p15:clr>
            <a:srgbClr val="FBAE40"/>
          </p15:clr>
        </p15:guide>
        <p15:guide id="7" pos="5210">
          <p15:clr>
            <a:srgbClr val="FBAE40"/>
          </p15:clr>
        </p15:guide>
        <p15:guide id="8" pos="4940">
          <p15:clr>
            <a:srgbClr val="FBAE40"/>
          </p15:clr>
        </p15:guide>
        <p15:guide id="9" pos="2740">
          <p15:clr>
            <a:srgbClr val="FBAE40"/>
          </p15:clr>
        </p15:guide>
        <p15:guide id="10" pos="247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8_Title, subtitle &amp; 3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2000" y="2160587"/>
            <a:ext cx="3488000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999" y="1530000"/>
            <a:ext cx="34884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C97E0B-784F-5DDC-C5F6-895349559B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6F02CE17-8D55-2AB5-3A7A-2B03B0A6A30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52000" y="2160587"/>
            <a:ext cx="3488000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C5A4294C-7368-31A6-E5C9-30880ECCFDE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51600" y="1530000"/>
            <a:ext cx="34884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E84BE735-54B6-3B7B-5644-995106F03F0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72000" y="2160587"/>
            <a:ext cx="3488000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B2CD99D5-47E6-B7D2-CB87-F8AD5F36827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72000" y="1530000"/>
            <a:ext cx="34884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</p:spTree>
    <p:extLst>
      <p:ext uri="{BB962C8B-B14F-4D97-AF65-F5344CB8AC3E}">
        <p14:creationId xmlns:p14="http://schemas.microsoft.com/office/powerpoint/2010/main" val="40329481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  <p15:guide id="6" orient="horz" pos="1359">
          <p15:clr>
            <a:srgbClr val="FBAE40"/>
          </p15:clr>
        </p15:guide>
        <p15:guide id="7" pos="5210">
          <p15:clr>
            <a:srgbClr val="FBAE40"/>
          </p15:clr>
        </p15:guide>
        <p15:guide id="8" pos="4940">
          <p15:clr>
            <a:srgbClr val="FBAE40"/>
          </p15:clr>
        </p15:guide>
        <p15:guide id="9" pos="2740">
          <p15:clr>
            <a:srgbClr val="FBAE40"/>
          </p15:clr>
        </p15:guide>
        <p15:guide id="10" pos="2470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9_Title, subtitle &amp; 3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2000" y="2160587"/>
            <a:ext cx="3488000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999" y="1530000"/>
            <a:ext cx="34884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C97E0B-784F-5DDC-C5F6-895349559B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6F02CE17-8D55-2AB5-3A7A-2B03B0A6A30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52000" y="2160587"/>
            <a:ext cx="3488000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C5A4294C-7368-31A6-E5C9-30880ECCFDE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51600" y="1530000"/>
            <a:ext cx="34884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E84BE735-54B6-3B7B-5644-995106F03F0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72000" y="2160587"/>
            <a:ext cx="3488000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B2CD99D5-47E6-B7D2-CB87-F8AD5F36827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72000" y="1530000"/>
            <a:ext cx="34884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</p:spTree>
    <p:extLst>
      <p:ext uri="{BB962C8B-B14F-4D97-AF65-F5344CB8AC3E}">
        <p14:creationId xmlns:p14="http://schemas.microsoft.com/office/powerpoint/2010/main" val="38142530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  <p15:guide id="6" orient="horz" pos="1359">
          <p15:clr>
            <a:srgbClr val="FBAE40"/>
          </p15:clr>
        </p15:guide>
        <p15:guide id="7" pos="5210">
          <p15:clr>
            <a:srgbClr val="FBAE40"/>
          </p15:clr>
        </p15:guide>
        <p15:guide id="8" pos="4940">
          <p15:clr>
            <a:srgbClr val="FBAE40"/>
          </p15:clr>
        </p15:guide>
        <p15:guide id="9" pos="2740">
          <p15:clr>
            <a:srgbClr val="FBAE40"/>
          </p15:clr>
        </p15:guide>
        <p15:guide id="10" pos="2470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slide with customer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25876119-2931-B4D9-CA69-9C3C8D96449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24380512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25876119-2931-B4D9-CA69-9C3C8D96449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618B174F-64CB-F020-88E2-1F63BD8A9992}"/>
              </a:ext>
            </a:extLst>
          </p:cNvPr>
          <p:cNvSpPr/>
          <p:nvPr userDrawn="1"/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rgbClr val="FFFFFF"/>
          </a:solidFill>
        </p:spPr>
        <p:txBody>
          <a:bodyPr wrap="square" lIns="72000" tIns="72000" rIns="72000" bIns="72000" rtlCol="0" anchor="ctr">
            <a:noAutofit/>
          </a:bodyPr>
          <a:lstStyle/>
          <a:p>
            <a:pPr algn="ctr" rtl="0"/>
            <a:endParaRPr lang="en-GB" sz="1600" noProof="0">
              <a:solidFill>
                <a:schemeClr val="bg1"/>
              </a:solidFill>
            </a:endParaRPr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4A971CC8-DBCE-5991-27FA-298EE4BC6AA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1098000"/>
            <a:ext cx="12192000" cy="21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72B9AC-C49E-CA80-7854-76D1F5F342B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1999" y="5868000"/>
            <a:ext cx="11331375" cy="369332"/>
          </a:xfrm>
        </p:spPr>
        <p:txBody>
          <a:bodyPr>
            <a:noAutofit/>
          </a:bodyPr>
          <a:lstStyle>
            <a:lvl1pPr marL="0" indent="0" algn="l" rtl="0">
              <a:lnSpc>
                <a:spcPct val="100000"/>
              </a:lnSpc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GB" noProof="0"/>
              <a:t>Subtitle, 24pt, 1 line only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1D0822-52F9-BD4E-ADA5-49B7C764328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1999" y="4246162"/>
            <a:ext cx="11331375" cy="1477328"/>
          </a:xfrm>
        </p:spPr>
        <p:txBody>
          <a:bodyPr vert="horz" anchor="b">
            <a:noAutofit/>
          </a:bodyPr>
          <a:lstStyle>
            <a:lvl1pPr algn="l" rtl="0">
              <a:defRPr sz="4800">
                <a:solidFill>
                  <a:schemeClr val="tx2"/>
                </a:solidFill>
              </a:defRPr>
            </a:lvl1pPr>
          </a:lstStyle>
          <a:p>
            <a:r>
              <a:rPr lang="en-GB" noProof="0"/>
              <a:t>Title, 48pt,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  <p:sp>
        <p:nvSpPr>
          <p:cNvPr id="24" name="Text Placeholder 43">
            <a:extLst>
              <a:ext uri="{FF2B5EF4-FFF2-40B4-BE49-F238E27FC236}">
                <a16:creationId xmlns:a16="http://schemas.microsoft.com/office/drawing/2014/main" id="{BDEA299F-CF48-A5F1-3781-1AB2A986B4F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169200" y="1962000"/>
            <a:ext cx="2592000" cy="1296000"/>
          </a:xfrm>
          <a:solidFill>
            <a:schemeClr val="bg1"/>
          </a:solidFill>
          <a:ln>
            <a:noFill/>
          </a:ln>
        </p:spPr>
        <p:txBody>
          <a:bodyPr/>
          <a:lstStyle>
            <a:lvl1pPr marL="0" indent="0" rtl="0">
              <a:buNone/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GB" noProof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12769701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6" pos="270">
          <p15:clr>
            <a:srgbClr val="FBAE40"/>
          </p15:clr>
        </p15:guide>
        <p15:guide id="7" pos="7409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Chapter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25876119-2931-B4D9-CA69-9C3C8D96449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85590902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25876119-2931-B4D9-CA69-9C3C8D96449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6EC64C37-AEAB-AB56-B60A-FA7B85FC0FAA}"/>
              </a:ext>
            </a:extLst>
          </p:cNvPr>
          <p:cNvSpPr/>
          <p:nvPr userDrawn="1"/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rgbClr val="FFFFFF"/>
          </a:solidFill>
        </p:spPr>
        <p:txBody>
          <a:bodyPr wrap="square" lIns="72000" tIns="72000" rIns="72000" bIns="72000" rtlCol="0" anchor="ctr">
            <a:noAutofit/>
          </a:bodyPr>
          <a:lstStyle/>
          <a:p>
            <a:pPr algn="ctr" rtl="0"/>
            <a:endParaRPr lang="en-GB" sz="1600" noProof="0">
              <a:solidFill>
                <a:schemeClr val="bg1"/>
              </a:solidFill>
            </a:endParaRPr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4A971CC8-DBCE-5991-27FA-298EE4BC6AA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1098000"/>
            <a:ext cx="12192000" cy="21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72B9AC-C49E-CA80-7854-76D1F5F342B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1999" y="5868000"/>
            <a:ext cx="11331375" cy="369332"/>
          </a:xfrm>
        </p:spPr>
        <p:txBody>
          <a:bodyPr>
            <a:noAutofit/>
          </a:bodyPr>
          <a:lstStyle>
            <a:lvl1pPr marL="0" indent="0" algn="l" rtl="0">
              <a:lnSpc>
                <a:spcPct val="100000"/>
              </a:lnSpc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GB" noProof="0"/>
              <a:t>Subtitle, 24pt, 1 line only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1D0822-52F9-BD4E-ADA5-49B7C764328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1999" y="4246162"/>
            <a:ext cx="11331375" cy="1477328"/>
          </a:xfrm>
        </p:spPr>
        <p:txBody>
          <a:bodyPr vert="horz" anchor="b">
            <a:noAutofit/>
          </a:bodyPr>
          <a:lstStyle>
            <a:lvl1pPr algn="l" rtl="0">
              <a:defRPr sz="4800">
                <a:solidFill>
                  <a:schemeClr val="tx2"/>
                </a:solidFill>
              </a:defRPr>
            </a:lvl1pPr>
          </a:lstStyle>
          <a:p>
            <a:r>
              <a:rPr lang="en-GB" noProof="0"/>
              <a:t>Chapter title, 48pt,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33599054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6" pos="270">
          <p15:clr>
            <a:srgbClr val="FBAE40"/>
          </p15:clr>
        </p15:guide>
        <p15:guide id="7" pos="7409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rticipant 5x">
  <p:cSld name="Participant 5x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5"/>
          <p:cNvSpPr>
            <a:spLocks noGrp="1"/>
          </p:cNvSpPr>
          <p:nvPr>
            <p:ph type="pic" idx="2"/>
          </p:nvPr>
        </p:nvSpPr>
        <p:spPr>
          <a:xfrm>
            <a:off x="3224666" y="3812592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31" name="Google Shape;31;p55"/>
          <p:cNvSpPr>
            <a:spLocks noGrp="1"/>
          </p:cNvSpPr>
          <p:nvPr>
            <p:ph type="pic" idx="3"/>
          </p:nvPr>
        </p:nvSpPr>
        <p:spPr>
          <a:xfrm>
            <a:off x="7525966" y="3812592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32" name="Google Shape;32;p55"/>
          <p:cNvSpPr>
            <a:spLocks noGrp="1"/>
          </p:cNvSpPr>
          <p:nvPr>
            <p:ph type="pic" idx="4"/>
          </p:nvPr>
        </p:nvSpPr>
        <p:spPr>
          <a:xfrm>
            <a:off x="9684211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33" name="Google Shape;33;p55"/>
          <p:cNvSpPr txBox="1">
            <a:spLocks noGrp="1"/>
          </p:cNvSpPr>
          <p:nvPr>
            <p:ph type="body" idx="1"/>
          </p:nvPr>
        </p:nvSpPr>
        <p:spPr>
          <a:xfrm>
            <a:off x="490535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" name="Google Shape;34;p55"/>
          <p:cNvSpPr txBox="1">
            <a:spLocks noGrp="1"/>
          </p:cNvSpPr>
          <p:nvPr>
            <p:ph type="body" idx="5"/>
          </p:nvPr>
        </p:nvSpPr>
        <p:spPr>
          <a:xfrm>
            <a:off x="4804535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" name="Google Shape;35;p55"/>
          <p:cNvSpPr txBox="1">
            <a:spLocks noGrp="1"/>
          </p:cNvSpPr>
          <p:nvPr>
            <p:ph type="body" idx="6"/>
          </p:nvPr>
        </p:nvSpPr>
        <p:spPr>
          <a:xfrm>
            <a:off x="490535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55"/>
          <p:cNvSpPr txBox="1">
            <a:spLocks noGrp="1"/>
          </p:cNvSpPr>
          <p:nvPr>
            <p:ph type="body" idx="7"/>
          </p:nvPr>
        </p:nvSpPr>
        <p:spPr>
          <a:xfrm>
            <a:off x="4804535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55"/>
          <p:cNvSpPr>
            <a:spLocks noGrp="1"/>
          </p:cNvSpPr>
          <p:nvPr>
            <p:ph type="pic" idx="8"/>
          </p:nvPr>
        </p:nvSpPr>
        <p:spPr>
          <a:xfrm>
            <a:off x="1062000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38" name="Google Shape;38;p55"/>
          <p:cNvSpPr>
            <a:spLocks noGrp="1"/>
          </p:cNvSpPr>
          <p:nvPr>
            <p:ph type="pic" idx="9"/>
          </p:nvPr>
        </p:nvSpPr>
        <p:spPr>
          <a:xfrm>
            <a:off x="5376000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39" name="Google Shape;39;p55"/>
          <p:cNvSpPr txBox="1">
            <a:spLocks noGrp="1"/>
          </p:cNvSpPr>
          <p:nvPr>
            <p:ph type="body" idx="13"/>
          </p:nvPr>
        </p:nvSpPr>
        <p:spPr>
          <a:xfrm>
            <a:off x="9112746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55"/>
          <p:cNvSpPr txBox="1">
            <a:spLocks noGrp="1"/>
          </p:cNvSpPr>
          <p:nvPr>
            <p:ph type="body" idx="14"/>
          </p:nvPr>
        </p:nvSpPr>
        <p:spPr>
          <a:xfrm>
            <a:off x="9112746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55"/>
          <p:cNvSpPr txBox="1">
            <a:spLocks noGrp="1"/>
          </p:cNvSpPr>
          <p:nvPr>
            <p:ph type="body" idx="15"/>
          </p:nvPr>
        </p:nvSpPr>
        <p:spPr>
          <a:xfrm>
            <a:off x="2653201" y="5451145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55"/>
          <p:cNvSpPr txBox="1">
            <a:spLocks noGrp="1"/>
          </p:cNvSpPr>
          <p:nvPr>
            <p:ph type="body" idx="16"/>
          </p:nvPr>
        </p:nvSpPr>
        <p:spPr>
          <a:xfrm>
            <a:off x="2653201" y="5797901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3" name="Google Shape;43;p55"/>
          <p:cNvSpPr txBox="1">
            <a:spLocks noGrp="1"/>
          </p:cNvSpPr>
          <p:nvPr>
            <p:ph type="body" idx="17"/>
          </p:nvPr>
        </p:nvSpPr>
        <p:spPr>
          <a:xfrm>
            <a:off x="6954501" y="5451145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55"/>
          <p:cNvSpPr txBox="1">
            <a:spLocks noGrp="1"/>
          </p:cNvSpPr>
          <p:nvPr>
            <p:ph type="body" idx="18"/>
          </p:nvPr>
        </p:nvSpPr>
        <p:spPr>
          <a:xfrm>
            <a:off x="6954501" y="5797901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" name="Google Shape;45;p55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rticipant 4x">
  <p:cSld name="Participant 4x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56"/>
          <p:cNvSpPr>
            <a:spLocks noGrp="1"/>
          </p:cNvSpPr>
          <p:nvPr>
            <p:ph type="pic" idx="2"/>
          </p:nvPr>
        </p:nvSpPr>
        <p:spPr>
          <a:xfrm>
            <a:off x="1062000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48" name="Google Shape;48;p56"/>
          <p:cNvSpPr>
            <a:spLocks noGrp="1"/>
          </p:cNvSpPr>
          <p:nvPr>
            <p:ph type="pic" idx="3"/>
          </p:nvPr>
        </p:nvSpPr>
        <p:spPr>
          <a:xfrm>
            <a:off x="3929690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49" name="Google Shape;49;p56"/>
          <p:cNvSpPr>
            <a:spLocks noGrp="1"/>
          </p:cNvSpPr>
          <p:nvPr>
            <p:ph type="pic" idx="4"/>
          </p:nvPr>
        </p:nvSpPr>
        <p:spPr>
          <a:xfrm>
            <a:off x="6822312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50" name="Google Shape;50;p56"/>
          <p:cNvSpPr txBox="1">
            <a:spLocks noGrp="1"/>
          </p:cNvSpPr>
          <p:nvPr>
            <p:ph type="body" idx="1"/>
          </p:nvPr>
        </p:nvSpPr>
        <p:spPr>
          <a:xfrm>
            <a:off x="490535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56"/>
          <p:cNvSpPr txBox="1">
            <a:spLocks noGrp="1"/>
          </p:cNvSpPr>
          <p:nvPr>
            <p:ph type="body" idx="5"/>
          </p:nvPr>
        </p:nvSpPr>
        <p:spPr>
          <a:xfrm>
            <a:off x="3358225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2" name="Google Shape;52;p56"/>
          <p:cNvSpPr txBox="1">
            <a:spLocks noGrp="1"/>
          </p:cNvSpPr>
          <p:nvPr>
            <p:ph type="body" idx="6"/>
          </p:nvPr>
        </p:nvSpPr>
        <p:spPr>
          <a:xfrm>
            <a:off x="490535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3" name="Google Shape;53;p56"/>
          <p:cNvSpPr txBox="1">
            <a:spLocks noGrp="1"/>
          </p:cNvSpPr>
          <p:nvPr>
            <p:ph type="body" idx="7"/>
          </p:nvPr>
        </p:nvSpPr>
        <p:spPr>
          <a:xfrm>
            <a:off x="3358225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4" name="Google Shape;54;p56"/>
          <p:cNvSpPr txBox="1">
            <a:spLocks noGrp="1"/>
          </p:cNvSpPr>
          <p:nvPr>
            <p:ph type="body" idx="8"/>
          </p:nvPr>
        </p:nvSpPr>
        <p:spPr>
          <a:xfrm>
            <a:off x="6250847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5" name="Google Shape;55;p56"/>
          <p:cNvSpPr txBox="1">
            <a:spLocks noGrp="1"/>
          </p:cNvSpPr>
          <p:nvPr>
            <p:ph type="body" idx="9"/>
          </p:nvPr>
        </p:nvSpPr>
        <p:spPr>
          <a:xfrm>
            <a:off x="6250847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6" name="Google Shape;56;p56"/>
          <p:cNvSpPr>
            <a:spLocks noGrp="1"/>
          </p:cNvSpPr>
          <p:nvPr>
            <p:ph type="pic" idx="13"/>
          </p:nvPr>
        </p:nvSpPr>
        <p:spPr>
          <a:xfrm>
            <a:off x="9684211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57" name="Google Shape;57;p56"/>
          <p:cNvSpPr txBox="1">
            <a:spLocks noGrp="1"/>
          </p:cNvSpPr>
          <p:nvPr>
            <p:ph type="body" idx="14"/>
          </p:nvPr>
        </p:nvSpPr>
        <p:spPr>
          <a:xfrm>
            <a:off x="9112746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8" name="Google Shape;58;p56"/>
          <p:cNvSpPr txBox="1">
            <a:spLocks noGrp="1"/>
          </p:cNvSpPr>
          <p:nvPr>
            <p:ph type="body" idx="15"/>
          </p:nvPr>
        </p:nvSpPr>
        <p:spPr>
          <a:xfrm>
            <a:off x="9112746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9" name="Google Shape;59;p56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rticipant 3x">
  <p:cSld name="Participant 3x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57"/>
          <p:cNvSpPr>
            <a:spLocks noGrp="1"/>
          </p:cNvSpPr>
          <p:nvPr>
            <p:ph type="pic" idx="2"/>
          </p:nvPr>
        </p:nvSpPr>
        <p:spPr>
          <a:xfrm>
            <a:off x="9684211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62" name="Google Shape;62;p57"/>
          <p:cNvSpPr txBox="1">
            <a:spLocks noGrp="1"/>
          </p:cNvSpPr>
          <p:nvPr>
            <p:ph type="body" idx="1"/>
          </p:nvPr>
        </p:nvSpPr>
        <p:spPr>
          <a:xfrm>
            <a:off x="490535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3" name="Google Shape;63;p57"/>
          <p:cNvSpPr txBox="1">
            <a:spLocks noGrp="1"/>
          </p:cNvSpPr>
          <p:nvPr>
            <p:ph type="body" idx="3"/>
          </p:nvPr>
        </p:nvSpPr>
        <p:spPr>
          <a:xfrm>
            <a:off x="4804535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4" name="Google Shape;64;p57"/>
          <p:cNvSpPr txBox="1">
            <a:spLocks noGrp="1"/>
          </p:cNvSpPr>
          <p:nvPr>
            <p:ph type="body" idx="4"/>
          </p:nvPr>
        </p:nvSpPr>
        <p:spPr>
          <a:xfrm>
            <a:off x="490535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5" name="Google Shape;65;p57"/>
          <p:cNvSpPr txBox="1">
            <a:spLocks noGrp="1"/>
          </p:cNvSpPr>
          <p:nvPr>
            <p:ph type="body" idx="5"/>
          </p:nvPr>
        </p:nvSpPr>
        <p:spPr>
          <a:xfrm>
            <a:off x="4804535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6" name="Google Shape;66;p57"/>
          <p:cNvSpPr>
            <a:spLocks noGrp="1"/>
          </p:cNvSpPr>
          <p:nvPr>
            <p:ph type="pic" idx="6"/>
          </p:nvPr>
        </p:nvSpPr>
        <p:spPr>
          <a:xfrm>
            <a:off x="1062000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67" name="Google Shape;67;p57"/>
          <p:cNvSpPr>
            <a:spLocks noGrp="1"/>
          </p:cNvSpPr>
          <p:nvPr>
            <p:ph type="pic" idx="7"/>
          </p:nvPr>
        </p:nvSpPr>
        <p:spPr>
          <a:xfrm>
            <a:off x="5376000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68" name="Google Shape;68;p57"/>
          <p:cNvSpPr txBox="1">
            <a:spLocks noGrp="1"/>
          </p:cNvSpPr>
          <p:nvPr>
            <p:ph type="body" idx="8"/>
          </p:nvPr>
        </p:nvSpPr>
        <p:spPr>
          <a:xfrm>
            <a:off x="9112746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9" name="Google Shape;69;p57"/>
          <p:cNvSpPr txBox="1">
            <a:spLocks noGrp="1"/>
          </p:cNvSpPr>
          <p:nvPr>
            <p:ph type="body" idx="9"/>
          </p:nvPr>
        </p:nvSpPr>
        <p:spPr>
          <a:xfrm>
            <a:off x="9112746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0" name="Google Shape;70;p57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rticipant 2x">
  <p:cSld name="Participant 2x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58"/>
          <p:cNvSpPr txBox="1">
            <a:spLocks noGrp="1"/>
          </p:cNvSpPr>
          <p:nvPr>
            <p:ph type="body" idx="1"/>
          </p:nvPr>
        </p:nvSpPr>
        <p:spPr>
          <a:xfrm>
            <a:off x="3261360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3" name="Google Shape;73;p58"/>
          <p:cNvSpPr txBox="1">
            <a:spLocks noGrp="1"/>
          </p:cNvSpPr>
          <p:nvPr>
            <p:ph type="body" idx="2"/>
          </p:nvPr>
        </p:nvSpPr>
        <p:spPr>
          <a:xfrm>
            <a:off x="6322980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4" name="Google Shape;74;p58"/>
          <p:cNvSpPr txBox="1">
            <a:spLocks noGrp="1"/>
          </p:cNvSpPr>
          <p:nvPr>
            <p:ph type="body" idx="3"/>
          </p:nvPr>
        </p:nvSpPr>
        <p:spPr>
          <a:xfrm>
            <a:off x="3261360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58"/>
          <p:cNvSpPr txBox="1">
            <a:spLocks noGrp="1"/>
          </p:cNvSpPr>
          <p:nvPr>
            <p:ph type="body" idx="4"/>
          </p:nvPr>
        </p:nvSpPr>
        <p:spPr>
          <a:xfrm>
            <a:off x="6322980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6" name="Google Shape;76;p58"/>
          <p:cNvSpPr>
            <a:spLocks noGrp="1"/>
          </p:cNvSpPr>
          <p:nvPr>
            <p:ph type="pic" idx="5"/>
          </p:nvPr>
        </p:nvSpPr>
        <p:spPr>
          <a:xfrm>
            <a:off x="3832825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77" name="Google Shape;77;p58"/>
          <p:cNvSpPr>
            <a:spLocks noGrp="1"/>
          </p:cNvSpPr>
          <p:nvPr>
            <p:ph type="pic" idx="6"/>
          </p:nvPr>
        </p:nvSpPr>
        <p:spPr>
          <a:xfrm>
            <a:off x="6894445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78" name="Google Shape;78;p58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pter title slide">
  <p:cSld name="Chapter title slide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59"/>
          <p:cNvSpPr/>
          <p:nvPr/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72000" tIns="72000" rIns="72000" bIns="72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59"/>
          <p:cNvSpPr>
            <a:spLocks noGrp="1"/>
          </p:cNvSpPr>
          <p:nvPr>
            <p:ph type="pic" idx="2"/>
          </p:nvPr>
        </p:nvSpPr>
        <p:spPr>
          <a:xfrm>
            <a:off x="0" y="1098000"/>
            <a:ext cx="12192000" cy="21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82" name="Google Shape;82;p59"/>
          <p:cNvSpPr txBox="1">
            <a:spLocks noGrp="1"/>
          </p:cNvSpPr>
          <p:nvPr>
            <p:ph type="subTitle" idx="1"/>
          </p:nvPr>
        </p:nvSpPr>
        <p:spPr>
          <a:xfrm>
            <a:off x="431999" y="5868000"/>
            <a:ext cx="1133137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83" name="Google Shape;83;p59"/>
          <p:cNvSpPr txBox="1">
            <a:spLocks noGrp="1"/>
          </p:cNvSpPr>
          <p:nvPr>
            <p:ph type="ctrTitle"/>
          </p:nvPr>
        </p:nvSpPr>
        <p:spPr>
          <a:xfrm>
            <a:off x="431999" y="4246162"/>
            <a:ext cx="11331375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Arial"/>
              <a:buNone/>
              <a:defRPr sz="48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70">
          <p15:clr>
            <a:srgbClr val="FBAE40"/>
          </p15:clr>
        </p15:guide>
        <p15:guide id="2" pos="7409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 &amp; 2 texts with 1/4 image">
  <p:cSld name="Title, subtitle &amp; 2 texts with 1/4 image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60"/>
          <p:cNvSpPr>
            <a:spLocks noGrp="1"/>
          </p:cNvSpPr>
          <p:nvPr>
            <p:ph type="pic" idx="2"/>
          </p:nvPr>
        </p:nvSpPr>
        <p:spPr>
          <a:xfrm>
            <a:off x="9146400" y="1098000"/>
            <a:ext cx="3045600" cy="57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86" name="Google Shape;86;p60"/>
          <p:cNvSpPr txBox="1">
            <a:spLocks noGrp="1"/>
          </p:cNvSpPr>
          <p:nvPr>
            <p:ph type="body" idx="1"/>
          </p:nvPr>
        </p:nvSpPr>
        <p:spPr>
          <a:xfrm>
            <a:off x="431998" y="2157413"/>
            <a:ext cx="3928356" cy="4270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7" name="Google Shape;87;p60"/>
          <p:cNvSpPr txBox="1">
            <a:spLocks noGrp="1"/>
          </p:cNvSpPr>
          <p:nvPr>
            <p:ph type="body" idx="3"/>
          </p:nvPr>
        </p:nvSpPr>
        <p:spPr>
          <a:xfrm>
            <a:off x="431998" y="1530000"/>
            <a:ext cx="3928356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8" name="Google Shape;88;p60"/>
          <p:cNvSpPr txBox="1">
            <a:spLocks noGrp="1"/>
          </p:cNvSpPr>
          <p:nvPr>
            <p:ph type="body" idx="4"/>
          </p:nvPr>
        </p:nvSpPr>
        <p:spPr>
          <a:xfrm>
            <a:off x="4792355" y="2157413"/>
            <a:ext cx="3924931" cy="4270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9" name="Google Shape;89;p60"/>
          <p:cNvSpPr txBox="1">
            <a:spLocks noGrp="1"/>
          </p:cNvSpPr>
          <p:nvPr>
            <p:ph type="body" idx="5"/>
          </p:nvPr>
        </p:nvSpPr>
        <p:spPr>
          <a:xfrm>
            <a:off x="4792355" y="1530000"/>
            <a:ext cx="3924931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0" name="Google Shape;90;p60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orient="horz" pos="1359">
          <p15:clr>
            <a:srgbClr val="FBAE40"/>
          </p15:clr>
        </p15:guide>
        <p15:guide id="6" pos="5490">
          <p15:clr>
            <a:srgbClr val="FBAE40"/>
          </p15:clr>
        </p15:guide>
        <p15:guide id="7" pos="5760">
          <p15:clr>
            <a:srgbClr val="FBAE40"/>
          </p15:clr>
        </p15:guide>
        <p15:guide id="8" pos="3018">
          <p15:clr>
            <a:srgbClr val="FBAE40"/>
          </p15:clr>
        </p15:guide>
        <p15:guide id="9" pos="2747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51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51"/>
          <p:cNvSpPr txBox="1">
            <a:spLocks noGrp="1"/>
          </p:cNvSpPr>
          <p:nvPr>
            <p:ph type="body" idx="1"/>
          </p:nvPr>
        </p:nvSpPr>
        <p:spPr>
          <a:xfrm>
            <a:off x="432000" y="1520824"/>
            <a:ext cx="11328000" cy="4905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51"/>
          <p:cNvSpPr txBox="1">
            <a:spLocks noGrp="1"/>
          </p:cNvSpPr>
          <p:nvPr>
            <p:ph type="ftr" idx="11"/>
          </p:nvPr>
        </p:nvSpPr>
        <p:spPr>
          <a:xfrm>
            <a:off x="442912" y="7100600"/>
            <a:ext cx="4114800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51"/>
          <p:cNvSpPr txBox="1">
            <a:spLocks noGrp="1"/>
          </p:cNvSpPr>
          <p:nvPr>
            <p:ph type="sldNum" idx="12"/>
          </p:nvPr>
        </p:nvSpPr>
        <p:spPr>
          <a:xfrm>
            <a:off x="11277600" y="7100600"/>
            <a:ext cx="471488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4" name="Google Shape;14;p51"/>
          <p:cNvPicPr preferRelativeResize="0"/>
          <p:nvPr/>
        </p:nvPicPr>
        <p:blipFill rotWithShape="1">
          <a:blip r:embed="rId39">
            <a:alphaModFix/>
          </a:blip>
          <a:srcRect/>
          <a:stretch/>
        </p:blipFill>
        <p:spPr>
          <a:xfrm>
            <a:off x="11021614" y="352800"/>
            <a:ext cx="738385" cy="32400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9.xml"/><Relationship Id="rId1" Type="http://schemas.openxmlformats.org/officeDocument/2006/relationships/tags" Target="../tags/tag14.xml"/><Relationship Id="rId6" Type="http://schemas.openxmlformats.org/officeDocument/2006/relationships/image" Target="../media/image16.png"/><Relationship Id="rId5" Type="http://schemas.openxmlformats.org/officeDocument/2006/relationships/image" Target="../media/image15.emf"/><Relationship Id="rId4" Type="http://schemas.openxmlformats.org/officeDocument/2006/relationships/oleObject" Target="../embeddings/oleObject14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9.xml"/><Relationship Id="rId1" Type="http://schemas.openxmlformats.org/officeDocument/2006/relationships/tags" Target="../tags/tag15.xml"/><Relationship Id="rId5" Type="http://schemas.openxmlformats.org/officeDocument/2006/relationships/image" Target="../media/image15.emf"/><Relationship Id="rId4" Type="http://schemas.openxmlformats.org/officeDocument/2006/relationships/oleObject" Target="../embeddings/oleObject15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7.xml"/><Relationship Id="rId1" Type="http://schemas.openxmlformats.org/officeDocument/2006/relationships/tags" Target="../tags/tag16.xml"/><Relationship Id="rId6" Type="http://schemas.openxmlformats.org/officeDocument/2006/relationships/image" Target="../media/image17.png"/><Relationship Id="rId5" Type="http://schemas.openxmlformats.org/officeDocument/2006/relationships/image" Target="../media/image15.emf"/><Relationship Id="rId4" Type="http://schemas.openxmlformats.org/officeDocument/2006/relationships/oleObject" Target="../embeddings/oleObject16.bin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8.xml"/><Relationship Id="rId1" Type="http://schemas.openxmlformats.org/officeDocument/2006/relationships/tags" Target="../tags/tag17.xml"/><Relationship Id="rId6" Type="http://schemas.openxmlformats.org/officeDocument/2006/relationships/image" Target="../media/image20.png"/><Relationship Id="rId5" Type="http://schemas.openxmlformats.org/officeDocument/2006/relationships/image" Target="../media/image15.emf"/><Relationship Id="rId4" Type="http://schemas.openxmlformats.org/officeDocument/2006/relationships/oleObject" Target="../embeddings/oleObject17.bin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30.xml"/><Relationship Id="rId1" Type="http://schemas.openxmlformats.org/officeDocument/2006/relationships/tags" Target="../tags/tag18.xml"/><Relationship Id="rId6" Type="http://schemas.openxmlformats.org/officeDocument/2006/relationships/image" Target="../media/image22.png"/><Relationship Id="rId5" Type="http://schemas.openxmlformats.org/officeDocument/2006/relationships/image" Target="../media/image15.emf"/><Relationship Id="rId4" Type="http://schemas.openxmlformats.org/officeDocument/2006/relationships/oleObject" Target="../embeddings/oleObject18.bin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30.xml"/><Relationship Id="rId1" Type="http://schemas.openxmlformats.org/officeDocument/2006/relationships/tags" Target="../tags/tag19.xml"/><Relationship Id="rId5" Type="http://schemas.openxmlformats.org/officeDocument/2006/relationships/image" Target="../media/image15.emf"/><Relationship Id="rId4" Type="http://schemas.openxmlformats.org/officeDocument/2006/relationships/oleObject" Target="../embeddings/oleObject19.bin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31.xml"/><Relationship Id="rId1" Type="http://schemas.openxmlformats.org/officeDocument/2006/relationships/tags" Target="../tags/tag20.xml"/><Relationship Id="rId6" Type="http://schemas.openxmlformats.org/officeDocument/2006/relationships/image" Target="../media/image27.png"/><Relationship Id="rId5" Type="http://schemas.openxmlformats.org/officeDocument/2006/relationships/image" Target="../media/image15.emf"/><Relationship Id="rId4" Type="http://schemas.openxmlformats.org/officeDocument/2006/relationships/oleObject" Target="../embeddings/oleObject20.bin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31.xml"/><Relationship Id="rId1" Type="http://schemas.openxmlformats.org/officeDocument/2006/relationships/tags" Target="../tags/tag21.xml"/><Relationship Id="rId5" Type="http://schemas.openxmlformats.org/officeDocument/2006/relationships/image" Target="../media/image15.emf"/><Relationship Id="rId4" Type="http://schemas.openxmlformats.org/officeDocument/2006/relationships/oleObject" Target="../embeddings/oleObject21.bin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32.xml"/><Relationship Id="rId1" Type="http://schemas.openxmlformats.org/officeDocument/2006/relationships/tags" Target="../tags/tag22.xml"/><Relationship Id="rId6" Type="http://schemas.openxmlformats.org/officeDocument/2006/relationships/image" Target="../media/image28.png"/><Relationship Id="rId5" Type="http://schemas.openxmlformats.org/officeDocument/2006/relationships/image" Target="../media/image15.emf"/><Relationship Id="rId4" Type="http://schemas.openxmlformats.org/officeDocument/2006/relationships/oleObject" Target="../embeddings/oleObject22.bin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32.xml"/><Relationship Id="rId1" Type="http://schemas.openxmlformats.org/officeDocument/2006/relationships/tags" Target="../tags/tag23.xml"/><Relationship Id="rId5" Type="http://schemas.openxmlformats.org/officeDocument/2006/relationships/image" Target="../media/image15.emf"/><Relationship Id="rId4" Type="http://schemas.openxmlformats.org/officeDocument/2006/relationships/oleObject" Target="../embeddings/oleObject23.bin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33.xml"/><Relationship Id="rId1" Type="http://schemas.openxmlformats.org/officeDocument/2006/relationships/tags" Target="../tags/tag24.xml"/><Relationship Id="rId6" Type="http://schemas.openxmlformats.org/officeDocument/2006/relationships/image" Target="../media/image29.png"/><Relationship Id="rId5" Type="http://schemas.openxmlformats.org/officeDocument/2006/relationships/image" Target="../media/image15.emf"/><Relationship Id="rId4" Type="http://schemas.openxmlformats.org/officeDocument/2006/relationships/oleObject" Target="../embeddings/oleObject24.bin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33.xml"/><Relationship Id="rId1" Type="http://schemas.openxmlformats.org/officeDocument/2006/relationships/tags" Target="../tags/tag25.xml"/><Relationship Id="rId5" Type="http://schemas.openxmlformats.org/officeDocument/2006/relationships/image" Target="../media/image15.emf"/><Relationship Id="rId4" Type="http://schemas.openxmlformats.org/officeDocument/2006/relationships/oleObject" Target="../embeddings/oleObject25.bin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34.xml"/><Relationship Id="rId1" Type="http://schemas.openxmlformats.org/officeDocument/2006/relationships/tags" Target="../tags/tag26.xml"/><Relationship Id="rId6" Type="http://schemas.openxmlformats.org/officeDocument/2006/relationships/image" Target="../media/image30.png"/><Relationship Id="rId5" Type="http://schemas.openxmlformats.org/officeDocument/2006/relationships/image" Target="../media/image15.emf"/><Relationship Id="rId4" Type="http://schemas.openxmlformats.org/officeDocument/2006/relationships/oleObject" Target="../embeddings/oleObject26.bin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36.xml"/><Relationship Id="rId1" Type="http://schemas.openxmlformats.org/officeDocument/2006/relationships/tags" Target="../tags/tag12.xml"/><Relationship Id="rId6" Type="http://schemas.openxmlformats.org/officeDocument/2006/relationships/image" Target="../media/image8.jpg"/><Relationship Id="rId5" Type="http://schemas.openxmlformats.org/officeDocument/2006/relationships/image" Target="../media/image7.emf"/><Relationship Id="rId4" Type="http://schemas.openxmlformats.org/officeDocument/2006/relationships/oleObject" Target="../embeddings/oleObject12.bin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34.xml"/><Relationship Id="rId1" Type="http://schemas.openxmlformats.org/officeDocument/2006/relationships/tags" Target="../tags/tag27.xml"/><Relationship Id="rId5" Type="http://schemas.openxmlformats.org/officeDocument/2006/relationships/image" Target="../media/image15.emf"/><Relationship Id="rId4" Type="http://schemas.openxmlformats.org/officeDocument/2006/relationships/oleObject" Target="../embeddings/oleObject27.bin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3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35.xml"/><Relationship Id="rId1" Type="http://schemas.openxmlformats.org/officeDocument/2006/relationships/tags" Target="../tags/tag28.xml"/><Relationship Id="rId5" Type="http://schemas.openxmlformats.org/officeDocument/2006/relationships/image" Target="../media/image15.emf"/><Relationship Id="rId4" Type="http://schemas.openxmlformats.org/officeDocument/2006/relationships/oleObject" Target="../embeddings/oleObject28.bin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29.xml"/><Relationship Id="rId6" Type="http://schemas.openxmlformats.org/officeDocument/2006/relationships/image" Target="../media/image10.jpg"/><Relationship Id="rId5" Type="http://schemas.openxmlformats.org/officeDocument/2006/relationships/image" Target="../media/image7.emf"/><Relationship Id="rId4" Type="http://schemas.openxmlformats.org/officeDocument/2006/relationships/oleObject" Target="../embeddings/oleObject13.bin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30.xml"/><Relationship Id="rId6" Type="http://schemas.openxmlformats.org/officeDocument/2006/relationships/image" Target="../media/image10.jpg"/><Relationship Id="rId5" Type="http://schemas.openxmlformats.org/officeDocument/2006/relationships/image" Target="../media/image7.emf"/><Relationship Id="rId4" Type="http://schemas.openxmlformats.org/officeDocument/2006/relationships/oleObject" Target="../embeddings/oleObject13.bin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13.xml"/><Relationship Id="rId6" Type="http://schemas.openxmlformats.org/officeDocument/2006/relationships/image" Target="../media/image10.jpg"/><Relationship Id="rId5" Type="http://schemas.openxmlformats.org/officeDocument/2006/relationships/image" Target="../media/image7.emf"/><Relationship Id="rId4" Type="http://schemas.openxmlformats.org/officeDocument/2006/relationships/oleObject" Target="../embeddings/oleObject13.bin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0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31.xml"/><Relationship Id="rId6" Type="http://schemas.openxmlformats.org/officeDocument/2006/relationships/image" Target="../media/image10.jpg"/><Relationship Id="rId5" Type="http://schemas.openxmlformats.org/officeDocument/2006/relationships/image" Target="../media/image7.emf"/><Relationship Id="rId4" Type="http://schemas.openxmlformats.org/officeDocument/2006/relationships/oleObject" Target="../embeddings/oleObject13.bin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E5E807-F38D-91A3-8C1E-F26B23E878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Object 11" hidden="1">
            <a:extLst>
              <a:ext uri="{FF2B5EF4-FFF2-40B4-BE49-F238E27FC236}">
                <a16:creationId xmlns:a16="http://schemas.microsoft.com/office/drawing/2014/main" id="{82514F0F-CE5E-EC6E-5D69-9018E70E1B43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6C996879-C1FB-6DEA-1D40-0902C175CE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67440" y="3176"/>
            <a:ext cx="1105987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40CFD8D-4DE9-AC89-6802-A8930F140D1E}"/>
              </a:ext>
            </a:extLst>
          </p:cNvPr>
          <p:cNvSpPr/>
          <p:nvPr/>
        </p:nvSpPr>
        <p:spPr>
          <a:xfrm>
            <a:off x="245035" y="1780988"/>
            <a:ext cx="10747395" cy="1775012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dirty="0" err="1">
              <a:solidFill>
                <a:schemeClr val="bg1"/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95ED4DA-D582-5CDE-4E8C-8AEF7959BFCB}"/>
              </a:ext>
            </a:extLst>
          </p:cNvPr>
          <p:cNvCxnSpPr/>
          <p:nvPr/>
        </p:nvCxnSpPr>
        <p:spPr>
          <a:xfrm flipV="1">
            <a:off x="5074024" y="1069788"/>
            <a:ext cx="2139576" cy="711200"/>
          </a:xfrm>
          <a:prstGeom prst="straightConnector1">
            <a:avLst/>
          </a:prstGeom>
          <a:ln w="952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6B5A2B9-CEB2-84EB-119D-256D1AA3B0BE}"/>
              </a:ext>
            </a:extLst>
          </p:cNvPr>
          <p:cNvSpPr txBox="1"/>
          <p:nvPr/>
        </p:nvSpPr>
        <p:spPr>
          <a:xfrm>
            <a:off x="7309224" y="908425"/>
            <a:ext cx="2061882" cy="412376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txBody>
          <a:bodyPr wrap="square" lIns="0" tIns="0" rIns="0" bIns="0" rtlCol="0" anchor="t" anchorCtr="0">
            <a:noAutofit/>
          </a:bodyPr>
          <a:lstStyle/>
          <a:p>
            <a:pPr marL="285750" indent="-285750" algn="l" rtl="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Get folder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BACB6A3-62EE-FAEE-0089-62797F3D9F93}"/>
              </a:ext>
            </a:extLst>
          </p:cNvPr>
          <p:cNvSpPr/>
          <p:nvPr/>
        </p:nvSpPr>
        <p:spPr>
          <a:xfrm>
            <a:off x="245035" y="3603812"/>
            <a:ext cx="10638118" cy="3310964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dirty="0" err="1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C55AB6F-C88C-FF5B-EA8C-DEF663B60113}"/>
              </a:ext>
            </a:extLst>
          </p:cNvPr>
          <p:cNvSpPr txBox="1"/>
          <p:nvPr/>
        </p:nvSpPr>
        <p:spPr>
          <a:xfrm>
            <a:off x="8032376" y="4990354"/>
            <a:ext cx="1631577" cy="412376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txBody>
          <a:bodyPr wrap="square" lIns="0" tIns="0" rIns="0" bIns="0" rtlCol="0" anchor="t" anchorCtr="0">
            <a:noAutofit/>
          </a:bodyPr>
          <a:lstStyle/>
          <a:p>
            <a:pPr marL="285750" indent="-285750" algn="l" rtl="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Get file</a:t>
            </a:r>
          </a:p>
        </p:txBody>
      </p:sp>
    </p:spTree>
    <p:extLst>
      <p:ext uri="{BB962C8B-B14F-4D97-AF65-F5344CB8AC3E}">
        <p14:creationId xmlns:p14="http://schemas.microsoft.com/office/powerpoint/2010/main" val="41485289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EABF97-AD47-E779-68F5-D510B68CBB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Object 11" hidden="1">
            <a:extLst>
              <a:ext uri="{FF2B5EF4-FFF2-40B4-BE49-F238E27FC236}">
                <a16:creationId xmlns:a16="http://schemas.microsoft.com/office/drawing/2014/main" id="{6A8C3CD0-7F70-3002-F3A8-B84EE03EA636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12" name="Object 11" hidden="1">
                        <a:extLst>
                          <a:ext uri="{FF2B5EF4-FFF2-40B4-BE49-F238E27FC236}">
                            <a16:creationId xmlns:a16="http://schemas.microsoft.com/office/drawing/2014/main" id="{82514F0F-CE5E-EC6E-5D69-9018E70E1B4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697BF7C-F446-8A44-6D0C-394ADDAE817A}"/>
              </a:ext>
            </a:extLst>
          </p:cNvPr>
          <p:cNvSpPr txBox="1"/>
          <p:nvPr/>
        </p:nvSpPr>
        <p:spPr>
          <a:xfrm>
            <a:off x="7136837" y="755632"/>
            <a:ext cx="2061882" cy="412376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txBody>
          <a:bodyPr wrap="square" lIns="0" tIns="0" rIns="0" bIns="0" rtlCol="0" anchor="t" anchorCtr="0">
            <a:noAutofit/>
          </a:bodyPr>
          <a:lstStyle/>
          <a:p>
            <a:pPr marL="285750" indent="-285750" algn="l" rtl="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Get folder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BB3AC0A-B1B8-43D1-77E0-989326FA1BA6}"/>
              </a:ext>
            </a:extLst>
          </p:cNvPr>
          <p:cNvSpPr txBox="1"/>
          <p:nvPr/>
        </p:nvSpPr>
        <p:spPr>
          <a:xfrm>
            <a:off x="1189317" y="773072"/>
            <a:ext cx="1631577" cy="412376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txBody>
          <a:bodyPr wrap="square" lIns="0" tIns="0" rIns="0" bIns="0" rtlCol="0" anchor="t" anchorCtr="0">
            <a:noAutofit/>
          </a:bodyPr>
          <a:lstStyle/>
          <a:p>
            <a:pPr marL="285750" indent="-285750" algn="l" rtl="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Get file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5645FA-1F11-5164-9226-4BE78E55C751}"/>
              </a:ext>
            </a:extLst>
          </p:cNvPr>
          <p:cNvSpPr txBox="1"/>
          <p:nvPr/>
        </p:nvSpPr>
        <p:spPr>
          <a:xfrm>
            <a:off x="7136837" y="1566472"/>
            <a:ext cx="369355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FolderName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Path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FolderPath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UpdatedAt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FolderUpdateTime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Size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Folder f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Users u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OwnerId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u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and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Status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'active'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order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by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UpdatedAt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DESC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endParaRPr lang="en-US" sz="1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C0371D-ED94-FC15-8FDB-28223CE8FEC6}"/>
              </a:ext>
            </a:extLst>
          </p:cNvPr>
          <p:cNvSpPr txBox="1"/>
          <p:nvPr/>
        </p:nvSpPr>
        <p:spPr>
          <a:xfrm>
            <a:off x="974115" y="1566472"/>
            <a:ext cx="5599071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FileName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]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Path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FilePath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ModifiedDate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FileUpdateTime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ft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FileType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</a:p>
          <a:p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ft.Icon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Size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Files f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Users u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OwnerId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FileType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ft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FileTypeId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ft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u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and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Status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'active'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order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by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ModifiedDate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  <a:endParaRPr lang="en-GB" sz="1800" noProof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0300279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BD235C-7F6E-0F3E-E0C1-FAD1A4BF05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Object 11" hidden="1">
            <a:extLst>
              <a:ext uri="{FF2B5EF4-FFF2-40B4-BE49-F238E27FC236}">
                <a16:creationId xmlns:a16="http://schemas.microsoft.com/office/drawing/2014/main" id="{9F0E725C-57E0-FA52-1C2C-E5C007BC6A24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B4A9A5AB-EFDC-C3AC-DEB0-2F770FC80E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45607" y="973190"/>
            <a:ext cx="3913209" cy="52582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1B4653D-0AD3-3F5A-3D5F-3B0053202B3A}"/>
              </a:ext>
            </a:extLst>
          </p:cNvPr>
          <p:cNvSpPr txBox="1"/>
          <p:nvPr/>
        </p:nvSpPr>
        <p:spPr>
          <a:xfrm>
            <a:off x="5904753" y="2205318"/>
            <a:ext cx="4291106" cy="87854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marL="285750" indent="-285750" algn="l" rtl="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0000"/>
                </a:solidFill>
              </a:rPr>
              <a:t>Get user information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FC7CEEC-2894-4B55-2755-E9B28EDC2884}"/>
              </a:ext>
            </a:extLst>
          </p:cNvPr>
          <p:cNvSpPr txBox="1"/>
          <p:nvPr/>
        </p:nvSpPr>
        <p:spPr>
          <a:xfrm>
            <a:off x="5984111" y="2864734"/>
            <a:ext cx="451991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UserName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Email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UserEmail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LastLogin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UserLastLogin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Users u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u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  <a:endParaRPr lang="en-GB" sz="1800" noProof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5845873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>
          <a:extLst>
            <a:ext uri="{FF2B5EF4-FFF2-40B4-BE49-F238E27FC236}">
              <a16:creationId xmlns:a16="http://schemas.microsoft.com/office/drawing/2014/main" id="{FE779233-0E2B-F275-0C1B-76CD4DE8D3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344eaf56fbf_3_36">
            <a:extLst>
              <a:ext uri="{FF2B5EF4-FFF2-40B4-BE49-F238E27FC236}">
                <a16:creationId xmlns:a16="http://schemas.microsoft.com/office/drawing/2014/main" id="{8D8FB9EE-DFD3-A45D-9C12-81BFE5FBD1C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Table For Setting Feature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92FB74-62A0-258C-A0FC-9E98A1B188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0188" y="859899"/>
            <a:ext cx="10671811" cy="5991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8859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>
          <a:extLst>
            <a:ext uri="{FF2B5EF4-FFF2-40B4-BE49-F238E27FC236}">
              <a16:creationId xmlns:a16="http://schemas.microsoft.com/office/drawing/2014/main" id="{A65292A6-B20A-3346-40D6-3A53728A04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344eaf56fbf_3_36">
            <a:extLst>
              <a:ext uri="{FF2B5EF4-FFF2-40B4-BE49-F238E27FC236}">
                <a16:creationId xmlns:a16="http://schemas.microsoft.com/office/drawing/2014/main" id="{B0A630C1-5575-C0F9-8D60-AA7E1D60BB6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Table For Setting Feature</a:t>
            </a:r>
            <a:endParaRPr/>
          </a:p>
        </p:txBody>
      </p:sp>
      <p:pic>
        <p:nvPicPr>
          <p:cNvPr id="239" name="Google Shape;239;g344eaf56fbf_3_36">
            <a:extLst>
              <a:ext uri="{FF2B5EF4-FFF2-40B4-BE49-F238E27FC236}">
                <a16:creationId xmlns:a16="http://schemas.microsoft.com/office/drawing/2014/main" id="{3F5F7D27-FB1E-8C48-E435-1536F99E0A0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399" y="1250400"/>
            <a:ext cx="11887201" cy="341873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186676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00B9BEA-4013-3680-6F36-93D9C1EB2B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4075" y="0"/>
            <a:ext cx="5667769" cy="6858000"/>
          </a:xfrm>
          <a:prstGeom prst="rect">
            <a:avLst/>
          </a:prstGeom>
        </p:spPr>
      </p:pic>
      <p:sp>
        <p:nvSpPr>
          <p:cNvPr id="238" name="Google Shape;238;g344eaf56fbf_3_36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Table For Setting Feature</a:t>
            </a:r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2E823B-27CA-1FD8-C346-7311B08F25F7}"/>
              </a:ext>
            </a:extLst>
          </p:cNvPr>
          <p:cNvSpPr txBox="1"/>
          <p:nvPr/>
        </p:nvSpPr>
        <p:spPr>
          <a:xfrm>
            <a:off x="1814153" y="2497211"/>
            <a:ext cx="2306918" cy="508000"/>
          </a:xfrm>
          <a:prstGeom prst="rect">
            <a:avLst/>
          </a:prstGeom>
          <a:noFill/>
          <a:ln w="28575">
            <a:solidFill>
              <a:schemeClr val="bg2"/>
            </a:solidFill>
          </a:ln>
        </p:spPr>
        <p:txBody>
          <a:bodyPr wrap="square" lIns="0" tIns="0" rIns="0" bIns="0" rtlCol="0" anchor="t" anchorCtr="0">
            <a:noAutofit/>
          </a:bodyPr>
          <a:lstStyle/>
          <a:p>
            <a:pPr algn="l" rtl="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</a:pPr>
            <a:r>
              <a:rPr lang="en-US" sz="2000" dirty="0" err="1">
                <a:solidFill>
                  <a:schemeClr val="tx1"/>
                </a:solidFill>
              </a:rPr>
              <a:t>SettingKey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93FDD4-73F8-0C89-F2EF-28278602E2D2}"/>
              </a:ext>
            </a:extLst>
          </p:cNvPr>
          <p:cNvSpPr txBox="1"/>
          <p:nvPr/>
        </p:nvSpPr>
        <p:spPr>
          <a:xfrm>
            <a:off x="1316141" y="4240845"/>
            <a:ext cx="2306918" cy="508000"/>
          </a:xfrm>
          <a:prstGeom prst="rect">
            <a:avLst/>
          </a:prstGeom>
          <a:noFill/>
          <a:ln w="28575">
            <a:solidFill>
              <a:schemeClr val="bg2"/>
            </a:solidFill>
          </a:ln>
        </p:spPr>
        <p:txBody>
          <a:bodyPr wrap="square" lIns="0" tIns="0" rIns="0" bIns="0" rtlCol="0" anchor="t" anchorCtr="0">
            <a:noAutofit/>
          </a:bodyPr>
          <a:lstStyle/>
          <a:p>
            <a:pPr marL="285750" indent="-285750" algn="l" rtl="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tx1"/>
                </a:solidFill>
              </a:rPr>
              <a:t>SettingValue</a:t>
            </a:r>
            <a:endParaRPr lang="en-US" sz="2000" dirty="0">
              <a:solidFill>
                <a:schemeClr val="tx1"/>
              </a:solidFill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1E871EF-6032-D160-5D19-7CE5785B5042}"/>
              </a:ext>
            </a:extLst>
          </p:cNvPr>
          <p:cNvCxnSpPr>
            <a:cxnSpLocks/>
            <a:stCxn id="3" idx="3"/>
          </p:cNvCxnSpPr>
          <p:nvPr/>
        </p:nvCxnSpPr>
        <p:spPr>
          <a:xfrm flipV="1">
            <a:off x="4121071" y="2698229"/>
            <a:ext cx="1170928" cy="52982"/>
          </a:xfrm>
          <a:prstGeom prst="straightConnector1">
            <a:avLst/>
          </a:prstGeom>
          <a:ln w="190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B1372FE-4577-E11D-E415-85ACBFED6716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3623059" y="4494845"/>
            <a:ext cx="1668940" cy="654276"/>
          </a:xfrm>
          <a:prstGeom prst="straightConnector1">
            <a:avLst/>
          </a:prstGeom>
          <a:ln w="190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3BC1949B-B0AC-74EC-132A-4011E2504146}"/>
              </a:ext>
            </a:extLst>
          </p:cNvPr>
          <p:cNvSpPr/>
          <p:nvPr/>
        </p:nvSpPr>
        <p:spPr>
          <a:xfrm>
            <a:off x="5160411" y="2212879"/>
            <a:ext cx="2345961" cy="749509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37907E2-104C-42CA-AC15-690C68B8C0E0}"/>
              </a:ext>
            </a:extLst>
          </p:cNvPr>
          <p:cNvSpPr/>
          <p:nvPr/>
        </p:nvSpPr>
        <p:spPr>
          <a:xfrm>
            <a:off x="5291999" y="4494846"/>
            <a:ext cx="2345961" cy="1548690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344eaf56fbf_3_8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Setting Sample Data</a:t>
            </a:r>
            <a:endParaRPr/>
          </a:p>
        </p:txBody>
      </p:sp>
      <p:pic>
        <p:nvPicPr>
          <p:cNvPr id="246" name="Google Shape;246;g344eaf56fbf_3_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000" y="899775"/>
            <a:ext cx="9910902" cy="6445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235180-E55E-CDAA-ADBA-ACEF497402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Object 11" hidden="1">
            <a:extLst>
              <a:ext uri="{FF2B5EF4-FFF2-40B4-BE49-F238E27FC236}">
                <a16:creationId xmlns:a16="http://schemas.microsoft.com/office/drawing/2014/main" id="{DAD0D753-004B-7256-B36A-8C4738724E3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60BB0548-A6D3-7AC2-5258-F1ACB07B25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656" y="47812"/>
            <a:ext cx="5667769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67CD148-19EF-A34E-A182-8A167B0DD93A}"/>
              </a:ext>
            </a:extLst>
          </p:cNvPr>
          <p:cNvSpPr txBox="1"/>
          <p:nvPr/>
        </p:nvSpPr>
        <p:spPr>
          <a:xfrm>
            <a:off x="6251389" y="1255059"/>
            <a:ext cx="2306918" cy="508000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txBody>
          <a:bodyPr wrap="square" lIns="0" tIns="0" rIns="0" bIns="0" rtlCol="0" anchor="t" anchorCtr="0">
            <a:noAutofit/>
          </a:bodyPr>
          <a:lstStyle/>
          <a:p>
            <a:pPr marL="285750" indent="-285750" algn="l" rtl="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dirty="0"/>
              <a:t>Get user setting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5074FA-91E2-A929-B105-92B9A62DA299}"/>
              </a:ext>
            </a:extLst>
          </p:cNvPr>
          <p:cNvSpPr txBox="1"/>
          <p:nvPr/>
        </p:nvSpPr>
        <p:spPr>
          <a:xfrm>
            <a:off x="3268199" y="2602753"/>
            <a:ext cx="2306918" cy="508000"/>
          </a:xfrm>
          <a:prstGeom prst="rect">
            <a:avLst/>
          </a:prstGeom>
          <a:noFill/>
          <a:ln w="28575">
            <a:solidFill>
              <a:schemeClr val="bg2"/>
            </a:solidFill>
          </a:ln>
        </p:spPr>
        <p:txBody>
          <a:bodyPr wrap="square" lIns="0" tIns="0" rIns="0" bIns="0" rtlCol="0" anchor="t" anchorCtr="0">
            <a:noAutofit/>
          </a:bodyPr>
          <a:lstStyle/>
          <a:p>
            <a:pPr algn="l" rtl="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</a:pPr>
            <a:r>
              <a:rPr lang="en-US" sz="2000" dirty="0" err="1">
                <a:solidFill>
                  <a:schemeClr val="bg1"/>
                </a:solidFill>
              </a:rPr>
              <a:t>SettingKey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65FA01-E8A7-88A0-ACD1-C892B9134BAE}"/>
              </a:ext>
            </a:extLst>
          </p:cNvPr>
          <p:cNvSpPr txBox="1"/>
          <p:nvPr/>
        </p:nvSpPr>
        <p:spPr>
          <a:xfrm>
            <a:off x="3038105" y="4075953"/>
            <a:ext cx="2306918" cy="508000"/>
          </a:xfrm>
          <a:prstGeom prst="rect">
            <a:avLst/>
          </a:prstGeom>
          <a:noFill/>
          <a:ln w="28575">
            <a:solidFill>
              <a:schemeClr val="bg2"/>
            </a:solidFill>
          </a:ln>
        </p:spPr>
        <p:txBody>
          <a:bodyPr wrap="square" lIns="0" tIns="0" rIns="0" bIns="0" rtlCol="0" anchor="t" anchorCtr="0">
            <a:noAutofit/>
          </a:bodyPr>
          <a:lstStyle/>
          <a:p>
            <a:pPr marL="285750" indent="-285750" algn="l" rtl="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bg1"/>
                </a:solidFill>
              </a:rPr>
              <a:t>SettingValue</a:t>
            </a:r>
            <a:endParaRPr lang="en-US" sz="2000" dirty="0">
              <a:solidFill>
                <a:schemeClr val="bg1"/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1CA3E3A-0509-357D-81CE-CD215B73A732}"/>
              </a:ext>
            </a:extLst>
          </p:cNvPr>
          <p:cNvCxnSpPr>
            <a:cxnSpLocks/>
            <a:stCxn id="4" idx="1"/>
          </p:cNvCxnSpPr>
          <p:nvPr/>
        </p:nvCxnSpPr>
        <p:spPr>
          <a:xfrm flipH="1" flipV="1">
            <a:off x="2037976" y="2602753"/>
            <a:ext cx="1230223" cy="254000"/>
          </a:xfrm>
          <a:prstGeom prst="straightConnector1">
            <a:avLst/>
          </a:prstGeom>
          <a:ln w="190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471A2C53-DC12-7525-D3B7-AAC51A87C1A7}"/>
              </a:ext>
            </a:extLst>
          </p:cNvPr>
          <p:cNvSpPr/>
          <p:nvPr/>
        </p:nvSpPr>
        <p:spPr>
          <a:xfrm>
            <a:off x="484094" y="2336800"/>
            <a:ext cx="1553882" cy="57374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dirty="0" err="1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DBD514-6332-1F1D-6980-0D68163479E7}"/>
              </a:ext>
            </a:extLst>
          </p:cNvPr>
          <p:cNvSpPr/>
          <p:nvPr/>
        </p:nvSpPr>
        <p:spPr>
          <a:xfrm>
            <a:off x="484094" y="2982259"/>
            <a:ext cx="1673412" cy="878541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dirty="0" err="1">
              <a:solidFill>
                <a:schemeClr val="bg1"/>
              </a:solidFill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06EC768-F22F-1241-1B71-445D51359136}"/>
              </a:ext>
            </a:extLst>
          </p:cNvPr>
          <p:cNvCxnSpPr>
            <a:cxnSpLocks/>
            <a:stCxn id="5" idx="1"/>
            <a:endCxn id="10" idx="3"/>
          </p:cNvCxnSpPr>
          <p:nvPr/>
        </p:nvCxnSpPr>
        <p:spPr>
          <a:xfrm flipH="1" flipV="1">
            <a:off x="2157506" y="3421530"/>
            <a:ext cx="880599" cy="908423"/>
          </a:xfrm>
          <a:prstGeom prst="straightConnector1">
            <a:avLst/>
          </a:prstGeom>
          <a:ln w="190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00C9F84-FD1A-957D-4881-6187304A7AED}"/>
              </a:ext>
            </a:extLst>
          </p:cNvPr>
          <p:cNvSpPr txBox="1"/>
          <p:nvPr/>
        </p:nvSpPr>
        <p:spPr>
          <a:xfrm>
            <a:off x="6229648" y="2232620"/>
            <a:ext cx="397239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UserName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SettingKey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SettingValue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SettingUser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su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fi-FI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fi-FI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Users u </a:t>
            </a:r>
            <a:r>
              <a:rPr lang="fi-FI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fi-FI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su</a:t>
            </a:r>
            <a:r>
              <a:rPr lang="fi-FI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fi-FI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UserId </a:t>
            </a:r>
            <a:r>
              <a:rPr lang="fi-FI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fi-FI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u</a:t>
            </a:r>
            <a:r>
              <a:rPr lang="fi-FI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fi-FI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Setting s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su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SettingId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1</a:t>
            </a:r>
            <a:endParaRPr lang="en-GB" sz="1800" noProof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90453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E560C6-1F07-0046-EF01-57151EB80B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Object 11" hidden="1">
            <a:extLst>
              <a:ext uri="{FF2B5EF4-FFF2-40B4-BE49-F238E27FC236}">
                <a16:creationId xmlns:a16="http://schemas.microsoft.com/office/drawing/2014/main" id="{67415CFE-1A8F-BE3F-715A-CF72E013C46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6FE08A5B-1AA9-4358-E4D0-10B8507CD5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95770"/>
            <a:ext cx="12192000" cy="666645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DDCD1C3-D40A-79B9-AC71-1AC5CA0AAB83}"/>
              </a:ext>
            </a:extLst>
          </p:cNvPr>
          <p:cNvSpPr txBox="1"/>
          <p:nvPr/>
        </p:nvSpPr>
        <p:spPr>
          <a:xfrm>
            <a:off x="3831015" y="1920211"/>
            <a:ext cx="2677459" cy="448235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txBody>
          <a:bodyPr wrap="square" lIns="0" tIns="0" rIns="0" bIns="0" rtlCol="0" anchor="t" anchorCtr="0">
            <a:noAutofit/>
          </a:bodyPr>
          <a:lstStyle/>
          <a:p>
            <a:pPr marL="285750" indent="-285750" algn="l" rtl="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Get starred objects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86B63637-6C83-F171-D838-ED9382B5D061}"/>
              </a:ext>
            </a:extLst>
          </p:cNvPr>
          <p:cNvCxnSpPr>
            <a:stCxn id="5" idx="1"/>
          </p:cNvCxnSpPr>
          <p:nvPr/>
        </p:nvCxnSpPr>
        <p:spPr>
          <a:xfrm flipH="1">
            <a:off x="2226039" y="2144329"/>
            <a:ext cx="1604976" cy="516425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55100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565591-ED09-3AC0-F745-6ADE77CF74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Object 11" hidden="1">
            <a:extLst>
              <a:ext uri="{FF2B5EF4-FFF2-40B4-BE49-F238E27FC236}">
                <a16:creationId xmlns:a16="http://schemas.microsoft.com/office/drawing/2014/main" id="{23BC4BEC-E48B-C474-8FF1-AC2EA805866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12" name="Object 11" hidden="1">
                        <a:extLst>
                          <a:ext uri="{FF2B5EF4-FFF2-40B4-BE49-F238E27FC236}">
                            <a16:creationId xmlns:a16="http://schemas.microsoft.com/office/drawing/2014/main" id="{67415CFE-1A8F-BE3F-715A-CF72E013C46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E0D953E3-50F3-1000-92D3-5BFB1B5EC7D8}"/>
              </a:ext>
            </a:extLst>
          </p:cNvPr>
          <p:cNvSpPr txBox="1"/>
          <p:nvPr/>
        </p:nvSpPr>
        <p:spPr>
          <a:xfrm>
            <a:off x="1005370" y="960841"/>
            <a:ext cx="2677459" cy="448235"/>
          </a:xfrm>
          <a:prstGeom prst="rect">
            <a:avLst/>
          </a:prstGeom>
          <a:noFill/>
          <a:ln w="28575">
            <a:solidFill>
              <a:schemeClr val="bg2"/>
            </a:solidFill>
          </a:ln>
        </p:spPr>
        <p:txBody>
          <a:bodyPr wrap="square" lIns="0" tIns="0" rIns="0" bIns="0" rtlCol="0" anchor="t" anchorCtr="0">
            <a:noAutofit/>
          </a:bodyPr>
          <a:lstStyle/>
          <a:p>
            <a:pPr marL="285750" indent="-285750" algn="l" rtl="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Get starred objects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E14A415-C1DD-6048-EF7D-D36BF98A7F2D}"/>
              </a:ext>
            </a:extLst>
          </p:cNvPr>
          <p:cNvSpPr txBox="1"/>
          <p:nvPr/>
        </p:nvSpPr>
        <p:spPr>
          <a:xfrm>
            <a:off x="1154241" y="1828800"/>
            <a:ext cx="10238283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ObjectId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ObjectTypeId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ot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case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then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else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end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[Name]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FavoriteObject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Users u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OwnerId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ot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left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Folder f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AND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left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Files fi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AND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2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OwnerId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order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by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ot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  <a:endParaRPr lang="en-GB" sz="1800" noProof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9812402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>
          <a:extLst>
            <a:ext uri="{FF2B5EF4-FFF2-40B4-BE49-F238E27FC236}">
              <a16:creationId xmlns:a16="http://schemas.microsoft.com/office/drawing/2014/main" id="{1D22BD27-EC8E-0153-A7E4-8670058E65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614591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344eaf56fbf_0_44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Share</a:t>
            </a:r>
            <a:endParaRPr/>
          </a:p>
        </p:txBody>
      </p:sp>
      <p:pic>
        <p:nvPicPr>
          <p:cNvPr id="253" name="Google Shape;253;g344eaf56fbf_0_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626" y="740946"/>
            <a:ext cx="10388049" cy="59274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344eaf56fbf_2_0"/>
          <p:cNvSpPr txBox="1">
            <a:spLocks noGrp="1"/>
          </p:cNvSpPr>
          <p:nvPr>
            <p:ph type="title" idx="4294967295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Table for Share feature</a:t>
            </a:r>
            <a:endParaRPr dirty="0"/>
          </a:p>
        </p:txBody>
      </p:sp>
      <p:pic>
        <p:nvPicPr>
          <p:cNvPr id="260" name="Google Shape;260;g344eaf56fbf_2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50400"/>
            <a:ext cx="11887201" cy="44344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Google Shape;266;g36f76ef2d7d_0_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04573"/>
            <a:ext cx="12191999" cy="15396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g36f76ef2d7d_0_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651625" y="3369849"/>
            <a:ext cx="13286651" cy="263799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3CA0385-69E7-0241-8BF9-78509C48485C}"/>
              </a:ext>
            </a:extLst>
          </p:cNvPr>
          <p:cNvSpPr txBox="1"/>
          <p:nvPr/>
        </p:nvSpPr>
        <p:spPr>
          <a:xfrm>
            <a:off x="481559" y="411991"/>
            <a:ext cx="664439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b="1" dirty="0">
                <a:solidFill>
                  <a:schemeClr val="bg2"/>
                </a:solidFill>
              </a:rPr>
              <a:t>Sample data for share feature</a:t>
            </a:r>
            <a:endParaRPr lang="en-US" sz="2800" b="1" dirty="0">
              <a:solidFill>
                <a:schemeClr val="bg2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23D665-7ABA-C506-EADF-63209657AA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Object 11" hidden="1">
            <a:extLst>
              <a:ext uri="{FF2B5EF4-FFF2-40B4-BE49-F238E27FC236}">
                <a16:creationId xmlns:a16="http://schemas.microsoft.com/office/drawing/2014/main" id="{645B9ADD-0B04-1A50-1E8C-C37DCA432F9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B5ECBE74-E71A-86B3-3C3B-816FF189E7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48446"/>
            <a:ext cx="12192000" cy="656110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87A5ACE-E271-3AF3-1816-E9828F834DC5}"/>
              </a:ext>
            </a:extLst>
          </p:cNvPr>
          <p:cNvSpPr txBox="1"/>
          <p:nvPr/>
        </p:nvSpPr>
        <p:spPr>
          <a:xfrm>
            <a:off x="4196603" y="2094263"/>
            <a:ext cx="3798793" cy="472141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lIns="0" tIns="0" rIns="0" bIns="0" rtlCol="0" anchor="t" anchorCtr="0">
            <a:noAutofit/>
          </a:bodyPr>
          <a:lstStyle/>
          <a:p>
            <a:pPr marL="285750" indent="-285750" algn="l" rtl="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Get shared </a:t>
            </a:r>
            <a:r>
              <a:rPr lang="en-US" sz="1800" dirty="0" err="1">
                <a:solidFill>
                  <a:schemeClr val="bg1"/>
                </a:solidFill>
              </a:rPr>
              <a:t>objetcs</a:t>
            </a:r>
            <a:r>
              <a:rPr lang="en-US" sz="1800" dirty="0">
                <a:solidFill>
                  <a:schemeClr val="bg1"/>
                </a:solidFill>
              </a:rPr>
              <a:t> with an user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BE896A5B-E957-D947-73AD-393D0B1B8995}"/>
              </a:ext>
            </a:extLst>
          </p:cNvPr>
          <p:cNvCxnSpPr>
            <a:stCxn id="5" idx="1"/>
          </p:cNvCxnSpPr>
          <p:nvPr/>
        </p:nvCxnSpPr>
        <p:spPr>
          <a:xfrm flipH="1">
            <a:off x="2083633" y="2330334"/>
            <a:ext cx="2112970" cy="892551"/>
          </a:xfrm>
          <a:prstGeom prst="straightConnector1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68396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701D08-C4AE-5F93-72F0-BC2650C481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Object 11" hidden="1">
            <a:extLst>
              <a:ext uri="{FF2B5EF4-FFF2-40B4-BE49-F238E27FC236}">
                <a16:creationId xmlns:a16="http://schemas.microsoft.com/office/drawing/2014/main" id="{011132E3-94A8-B541-3696-7A7D21F30E78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12" name="Object 11" hidden="1">
                        <a:extLst>
                          <a:ext uri="{FF2B5EF4-FFF2-40B4-BE49-F238E27FC236}">
                            <a16:creationId xmlns:a16="http://schemas.microsoft.com/office/drawing/2014/main" id="{645B9ADD-0B04-1A50-1E8C-C37DCA432F9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0F73B47F-FCAF-D10E-1396-F83D56255DE0}"/>
              </a:ext>
            </a:extLst>
          </p:cNvPr>
          <p:cNvSpPr txBox="1"/>
          <p:nvPr/>
        </p:nvSpPr>
        <p:spPr>
          <a:xfrm>
            <a:off x="441565" y="259780"/>
            <a:ext cx="9976597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ObjectId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ObjectTypeId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ot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case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then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else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end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[Name]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Permission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u2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SharerName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CreatedAt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ShareCreated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ExpiresAt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ShareExpires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SharedUser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su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Share s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su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ShareId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fi-FI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fi-FI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Users u </a:t>
            </a:r>
            <a:r>
              <a:rPr lang="fi-FI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fi-FI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su</a:t>
            </a:r>
            <a:r>
              <a:rPr lang="fi-FI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fi-FI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 </a:t>
            </a:r>
            <a:r>
              <a:rPr lang="fi-FI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fi-FI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u</a:t>
            </a:r>
            <a:r>
              <a:rPr lang="fi-FI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fi-FI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Users u2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Sharer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u2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ot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Permission p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su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PermissionId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left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Folder f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and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left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Files fi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and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2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su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UserId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and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ExpiresAt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GETDATE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order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by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CreatedAt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DESC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  <a:endParaRPr lang="en-GB" sz="1800" noProof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252DE9-3784-8C3C-50DC-E7D403017F72}"/>
              </a:ext>
            </a:extLst>
          </p:cNvPr>
          <p:cNvSpPr txBox="1"/>
          <p:nvPr/>
        </p:nvSpPr>
        <p:spPr>
          <a:xfrm>
            <a:off x="6486671" y="2806295"/>
            <a:ext cx="3798793" cy="472141"/>
          </a:xfrm>
          <a:prstGeom prst="rect">
            <a:avLst/>
          </a:prstGeom>
          <a:noFill/>
          <a:ln w="28575">
            <a:solidFill>
              <a:schemeClr val="bg2"/>
            </a:solidFill>
          </a:ln>
        </p:spPr>
        <p:txBody>
          <a:bodyPr wrap="square" lIns="0" tIns="0" rIns="0" bIns="0" rtlCol="0" anchor="t" anchorCtr="0">
            <a:noAutofit/>
          </a:bodyPr>
          <a:lstStyle/>
          <a:p>
            <a:pPr marL="285750" indent="-285750" algn="l" rtl="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Get shared </a:t>
            </a:r>
            <a:r>
              <a:rPr lang="en-US" sz="1800" dirty="0" err="1">
                <a:solidFill>
                  <a:schemeClr val="tx1"/>
                </a:solidFill>
              </a:rPr>
              <a:t>objetcs</a:t>
            </a:r>
            <a:r>
              <a:rPr lang="en-US" sz="1800" dirty="0">
                <a:solidFill>
                  <a:schemeClr val="tx1"/>
                </a:solidFill>
              </a:rPr>
              <a:t> with an user</a:t>
            </a:r>
          </a:p>
        </p:txBody>
      </p:sp>
    </p:spTree>
    <p:extLst>
      <p:ext uri="{BB962C8B-B14F-4D97-AF65-F5344CB8AC3E}">
        <p14:creationId xmlns:p14="http://schemas.microsoft.com/office/powerpoint/2010/main" val="41936245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04B0FC-78CE-A3EE-A3D5-7E047C9824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Object 11" hidden="1">
            <a:extLst>
              <a:ext uri="{FF2B5EF4-FFF2-40B4-BE49-F238E27FC236}">
                <a16:creationId xmlns:a16="http://schemas.microsoft.com/office/drawing/2014/main" id="{DFC3D673-5D0E-7BED-1DD4-1558FB15682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DDA53CF9-A850-6124-F174-BA811AF051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525548"/>
            <a:ext cx="12192000" cy="580690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12CF7CE-BAD8-D475-B907-85AE2D2DCFC7}"/>
              </a:ext>
            </a:extLst>
          </p:cNvPr>
          <p:cNvSpPr txBox="1"/>
          <p:nvPr/>
        </p:nvSpPr>
        <p:spPr>
          <a:xfrm>
            <a:off x="3757142" y="2375158"/>
            <a:ext cx="3318436" cy="400423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lIns="0" tIns="0" rIns="0" bIns="0" rtlCol="0" anchor="t" anchorCtr="0">
            <a:noAutofit/>
          </a:bodyPr>
          <a:lstStyle/>
          <a:p>
            <a:pPr marL="285750" indent="-285750" algn="l" rtl="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Get recent objects of an user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D25CA0F1-6322-80FC-1D6C-B37C7E3E4917}"/>
              </a:ext>
            </a:extLst>
          </p:cNvPr>
          <p:cNvCxnSpPr>
            <a:stCxn id="6" idx="1"/>
          </p:cNvCxnSpPr>
          <p:nvPr/>
        </p:nvCxnSpPr>
        <p:spPr>
          <a:xfrm flipH="1">
            <a:off x="2046157" y="2575370"/>
            <a:ext cx="1710985" cy="1412014"/>
          </a:xfrm>
          <a:prstGeom prst="straightConnector1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12556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EB5359-F9AB-410C-374B-72E6C3A2A7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Object 11" hidden="1">
            <a:extLst>
              <a:ext uri="{FF2B5EF4-FFF2-40B4-BE49-F238E27FC236}">
                <a16:creationId xmlns:a16="http://schemas.microsoft.com/office/drawing/2014/main" id="{AC9C3737-D70E-5C3F-BF19-454BD285CF85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12" name="Object 11" hidden="1">
                        <a:extLst>
                          <a:ext uri="{FF2B5EF4-FFF2-40B4-BE49-F238E27FC236}">
                            <a16:creationId xmlns:a16="http://schemas.microsoft.com/office/drawing/2014/main" id="{DFC3D673-5D0E-7BED-1DD4-1558FB15682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095A373A-629B-7567-4238-3055D8FFA0B5}"/>
              </a:ext>
            </a:extLst>
          </p:cNvPr>
          <p:cNvSpPr txBox="1"/>
          <p:nvPr/>
        </p:nvSpPr>
        <p:spPr>
          <a:xfrm>
            <a:off x="1096388" y="883637"/>
            <a:ext cx="3318436" cy="400423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txBody>
          <a:bodyPr wrap="square" lIns="0" tIns="0" rIns="0" bIns="0" rtlCol="0" anchor="t" anchorCtr="0">
            <a:noAutofit/>
          </a:bodyPr>
          <a:lstStyle/>
          <a:p>
            <a:pPr marL="285750" indent="-285750" algn="l" rtl="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Get recent objects of an user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D1C8447-DC78-ED91-26B5-889CB4BE0DB5}"/>
              </a:ext>
            </a:extLst>
          </p:cNvPr>
          <p:cNvSpPr txBox="1"/>
          <p:nvPr/>
        </p:nvSpPr>
        <p:spPr>
          <a:xfrm>
            <a:off x="854438" y="1409076"/>
            <a:ext cx="9121515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case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then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else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end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[Name]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case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then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Path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else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Path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end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[Name]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ft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FileType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DateTime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LastAccessed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Recent r</a:t>
            </a:r>
          </a:p>
          <a:p>
            <a:r>
              <a:rPr lang="fi-FI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fi-FI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Users u </a:t>
            </a:r>
            <a:r>
              <a:rPr lang="fi-FI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fi-FI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r</a:t>
            </a:r>
            <a:r>
              <a:rPr lang="fi-FI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fi-FI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 </a:t>
            </a:r>
            <a:r>
              <a:rPr lang="fi-FI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fi-FI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u</a:t>
            </a:r>
            <a:r>
              <a:rPr lang="fi-FI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fi-FI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left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Folder f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and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left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Files fi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and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2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FileType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ft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FileTypeId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ft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UserId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order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by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DateTime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DESC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  <a:endParaRPr lang="en-GB" sz="1800" noProof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44156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980786-C4F7-561B-A27D-951B334321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Object 11" hidden="1">
            <a:extLst>
              <a:ext uri="{FF2B5EF4-FFF2-40B4-BE49-F238E27FC236}">
                <a16:creationId xmlns:a16="http://schemas.microsoft.com/office/drawing/2014/main" id="{4AEBF9C5-4C16-5DA2-1A35-18CD50384947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2EEB3C6F-C0C2-B974-22DF-EAC8238B78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67765"/>
            <a:ext cx="12192000" cy="652246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F8AE854-CA1C-81F9-A45D-8F96FEB4D4CD}"/>
              </a:ext>
            </a:extLst>
          </p:cNvPr>
          <p:cNvSpPr txBox="1"/>
          <p:nvPr/>
        </p:nvSpPr>
        <p:spPr>
          <a:xfrm>
            <a:off x="4404285" y="2861311"/>
            <a:ext cx="3383430" cy="41237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square" lIns="0" tIns="0" rIns="0" bIns="0" rtlCol="0" anchor="t" anchorCtr="0">
            <a:noAutofit/>
          </a:bodyPr>
          <a:lstStyle/>
          <a:p>
            <a:pPr marL="285750" indent="-285750" algn="l" rtl="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Get trash objects of an user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890EE7C-2C36-E50D-1D34-8AD37943F163}"/>
              </a:ext>
            </a:extLst>
          </p:cNvPr>
          <p:cNvCxnSpPr>
            <a:stCxn id="5" idx="1"/>
          </p:cNvCxnSpPr>
          <p:nvPr/>
        </p:nvCxnSpPr>
        <p:spPr>
          <a:xfrm flipH="1">
            <a:off x="2113613" y="3067499"/>
            <a:ext cx="2290672" cy="1167222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44551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C36AEA-A1A4-BA7F-07C4-FA0ED08B48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Object 11" hidden="1">
            <a:extLst>
              <a:ext uri="{FF2B5EF4-FFF2-40B4-BE49-F238E27FC236}">
                <a16:creationId xmlns:a16="http://schemas.microsoft.com/office/drawing/2014/main" id="{E4CD312F-0719-07E6-12F6-D27DC879163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12" name="Object 11" hidden="1">
                        <a:extLst>
                          <a:ext uri="{FF2B5EF4-FFF2-40B4-BE49-F238E27FC236}">
                            <a16:creationId xmlns:a16="http://schemas.microsoft.com/office/drawing/2014/main" id="{4AEBF9C5-4C16-5DA2-1A35-18CD5038494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3B51B329-7A07-A54A-F750-2AE5E660B259}"/>
              </a:ext>
            </a:extLst>
          </p:cNvPr>
          <p:cNvSpPr txBox="1"/>
          <p:nvPr/>
        </p:nvSpPr>
        <p:spPr>
          <a:xfrm>
            <a:off x="529328" y="597796"/>
            <a:ext cx="3383430" cy="412376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txBody>
          <a:bodyPr wrap="square" lIns="0" tIns="0" rIns="0" bIns="0" rtlCol="0" anchor="t" anchorCtr="0">
            <a:noAutofit/>
          </a:bodyPr>
          <a:lstStyle/>
          <a:p>
            <a:pPr marL="285750" indent="-285750" algn="l" rtl="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Get trash objects of an user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5EBC993-D10E-F154-89F6-F6E38545C3A3}"/>
              </a:ext>
            </a:extLst>
          </p:cNvPr>
          <p:cNvSpPr txBox="1"/>
          <p:nvPr/>
        </p:nvSpPr>
        <p:spPr>
          <a:xfrm>
            <a:off x="529328" y="1424066"/>
            <a:ext cx="896411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ObjectId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ObjectTypeId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RemovedDatetime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case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then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else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end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[Name]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Trash t</a:t>
            </a:r>
          </a:p>
          <a:p>
            <a:r>
              <a:rPr lang="fi-FI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fi-FI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Users u </a:t>
            </a:r>
            <a:r>
              <a:rPr lang="fi-FI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fi-FI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t</a:t>
            </a:r>
            <a:r>
              <a:rPr lang="fi-FI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fi-FI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UserId </a:t>
            </a:r>
            <a:r>
              <a:rPr lang="fi-FI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fi-FI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u</a:t>
            </a:r>
            <a:r>
              <a:rPr lang="fi-FI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fi-FI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ot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left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Folder f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and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left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Files fi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and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2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UserId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order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by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RemovedDateTime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DESC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  <a:endParaRPr lang="en-GB" sz="1800" noProof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38030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CE1BC5-FD8A-7198-3645-7596F459A0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Object 11" hidden="1">
            <a:extLst>
              <a:ext uri="{FF2B5EF4-FFF2-40B4-BE49-F238E27FC236}">
                <a16:creationId xmlns:a16="http://schemas.microsoft.com/office/drawing/2014/main" id="{5CB2AF49-55FE-0D5C-FA89-105EF794FD8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9B8C40BC-0E84-C917-28C1-249240BE0E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15" y="0"/>
            <a:ext cx="11037391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0289DA7-6EFE-24F7-3385-3F4CBDD67EC3}"/>
              </a:ext>
            </a:extLst>
          </p:cNvPr>
          <p:cNvSpPr/>
          <p:nvPr/>
        </p:nvSpPr>
        <p:spPr>
          <a:xfrm>
            <a:off x="161365" y="1380565"/>
            <a:ext cx="2761129" cy="1290917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dirty="0" err="1">
              <a:solidFill>
                <a:schemeClr val="bg1"/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01888CB-E4BC-1A15-2C90-737A280767D4}"/>
              </a:ext>
            </a:extLst>
          </p:cNvPr>
          <p:cNvCxnSpPr/>
          <p:nvPr/>
        </p:nvCxnSpPr>
        <p:spPr>
          <a:xfrm flipV="1">
            <a:off x="2922494" y="735106"/>
            <a:ext cx="1655482" cy="878541"/>
          </a:xfrm>
          <a:prstGeom prst="straightConnector1">
            <a:avLst/>
          </a:prstGeom>
          <a:ln w="9525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9870113-CA4D-D6D7-B15B-FD4AB247891D}"/>
              </a:ext>
            </a:extLst>
          </p:cNvPr>
          <p:cNvSpPr txBox="1"/>
          <p:nvPr/>
        </p:nvSpPr>
        <p:spPr>
          <a:xfrm>
            <a:off x="4715435" y="460188"/>
            <a:ext cx="1655482" cy="41835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txBody>
          <a:bodyPr wrap="square" lIns="0" tIns="0" rIns="0" bIns="0" rtlCol="0" anchor="t" anchorCtr="0">
            <a:noAutofit/>
          </a:bodyPr>
          <a:lstStyle/>
          <a:p>
            <a:pPr marL="285750" indent="-285750" algn="l" rtl="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Get storage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F6E5A26-AE99-C7B2-9236-8B118F4A4588}"/>
              </a:ext>
            </a:extLst>
          </p:cNvPr>
          <p:cNvSpPr/>
          <p:nvPr/>
        </p:nvSpPr>
        <p:spPr>
          <a:xfrm>
            <a:off x="161365" y="3287059"/>
            <a:ext cx="10703859" cy="3024094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dirty="0" err="1">
              <a:solidFill>
                <a:schemeClr val="bg1"/>
              </a:solidFill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4F3FA57-EBFF-9BFF-BABD-4A57EF81489E}"/>
              </a:ext>
            </a:extLst>
          </p:cNvPr>
          <p:cNvCxnSpPr/>
          <p:nvPr/>
        </p:nvCxnSpPr>
        <p:spPr>
          <a:xfrm flipV="1">
            <a:off x="4309035" y="2020047"/>
            <a:ext cx="2103718" cy="1267012"/>
          </a:xfrm>
          <a:prstGeom prst="straightConnector1">
            <a:avLst/>
          </a:prstGeom>
          <a:ln w="9525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4E4578F-1435-226E-C8B6-F5677ABCF214}"/>
              </a:ext>
            </a:extLst>
          </p:cNvPr>
          <p:cNvSpPr txBox="1"/>
          <p:nvPr/>
        </p:nvSpPr>
        <p:spPr>
          <a:xfrm>
            <a:off x="6520329" y="1643529"/>
            <a:ext cx="2324847" cy="376518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txBody>
          <a:bodyPr wrap="square" lIns="0" tIns="0" rIns="0" bIns="0" rtlCol="0" anchor="t" anchorCtr="0">
            <a:noAutofit/>
          </a:bodyPr>
          <a:lstStyle/>
          <a:p>
            <a:pPr marL="285750" indent="-285750" algn="l" rtl="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Get list file by size</a:t>
            </a:r>
          </a:p>
        </p:txBody>
      </p:sp>
    </p:spTree>
    <p:extLst>
      <p:ext uri="{BB962C8B-B14F-4D97-AF65-F5344CB8AC3E}">
        <p14:creationId xmlns:p14="http://schemas.microsoft.com/office/powerpoint/2010/main" val="3882592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2BBE1C08-AA88-72BB-AF71-C57753F3F385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2BBE1C08-AA88-72BB-AF71-C57753F3F38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3B458723-F8F0-9DEE-EB70-04F588D700D0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6"/>
          <a:srcRect t="26389" b="26389"/>
          <a:stretch/>
        </p:blipFill>
        <p:spPr/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A02ED5A7-572B-82DF-E867-D87AF7CFD77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noProof="0" dirty="0"/>
              <a:t>bbv Software Services AG  |  </a:t>
            </a:r>
            <a:r>
              <a:rPr lang="en-CH" noProof="0" dirty="0"/>
              <a:t>Date</a:t>
            </a:r>
            <a:endParaRPr lang="en-GB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9A50645-4898-AAC6-F648-5D00E1663EE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vert="horz"/>
          <a:lstStyle/>
          <a:p>
            <a:r>
              <a:rPr lang="en-GB" noProof="0" dirty="0">
                <a:solidFill>
                  <a:srgbClr val="FF0000"/>
                </a:solidFill>
              </a:rPr>
              <a:t>Google Drive Database Design</a:t>
            </a:r>
          </a:p>
        </p:txBody>
      </p:sp>
    </p:spTree>
    <p:extLst>
      <p:ext uri="{BB962C8B-B14F-4D97-AF65-F5344CB8AC3E}">
        <p14:creationId xmlns:p14="http://schemas.microsoft.com/office/powerpoint/2010/main" val="3185713280"/>
      </p:ext>
    </p:extLst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8E650E-9D5B-CBA3-40C0-2C83DC4008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Object 11" hidden="1">
            <a:extLst>
              <a:ext uri="{FF2B5EF4-FFF2-40B4-BE49-F238E27FC236}">
                <a16:creationId xmlns:a16="http://schemas.microsoft.com/office/drawing/2014/main" id="{74C7F111-2715-6993-0108-10850FD26637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12" name="Object 11" hidden="1">
                        <a:extLst>
                          <a:ext uri="{FF2B5EF4-FFF2-40B4-BE49-F238E27FC236}">
                            <a16:creationId xmlns:a16="http://schemas.microsoft.com/office/drawing/2014/main" id="{5CB2AF49-55FE-0D5C-FA89-105EF794FD8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3EDD39C0-0C6D-7D57-9FB8-388F40AF829B}"/>
              </a:ext>
            </a:extLst>
          </p:cNvPr>
          <p:cNvSpPr txBox="1"/>
          <p:nvPr/>
        </p:nvSpPr>
        <p:spPr>
          <a:xfrm>
            <a:off x="1185251" y="700030"/>
            <a:ext cx="1655482" cy="418353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txBody>
          <a:bodyPr wrap="square" lIns="0" tIns="0" rIns="0" bIns="0" rtlCol="0" anchor="t" anchorCtr="0">
            <a:noAutofit/>
          </a:bodyPr>
          <a:lstStyle/>
          <a:p>
            <a:pPr marL="285750" indent="-285750" algn="l" rtl="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Get storage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E6971DD-8074-F455-2E88-8BE3026C1C38}"/>
              </a:ext>
            </a:extLst>
          </p:cNvPr>
          <p:cNvSpPr txBox="1"/>
          <p:nvPr/>
        </p:nvSpPr>
        <p:spPr>
          <a:xfrm>
            <a:off x="7449719" y="741865"/>
            <a:ext cx="2324847" cy="376518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txBody>
          <a:bodyPr wrap="square" lIns="0" tIns="0" rIns="0" bIns="0" rtlCol="0" anchor="t" anchorCtr="0">
            <a:noAutofit/>
          </a:bodyPr>
          <a:lstStyle/>
          <a:p>
            <a:pPr marL="285750" indent="-285750" algn="l" rtl="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Get list file by size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F2988D-C6BF-FAD3-6BD8-381D80653513}"/>
              </a:ext>
            </a:extLst>
          </p:cNvPr>
          <p:cNvSpPr txBox="1"/>
          <p:nvPr/>
        </p:nvSpPr>
        <p:spPr>
          <a:xfrm>
            <a:off x="757003" y="1776334"/>
            <a:ext cx="437712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Capacity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UsedCapacity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Capacity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-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UsedCapacity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RemainingCapacity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Users u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order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by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RemainingCapacity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DESC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9DD975-61DC-D28E-C192-99549962518A}"/>
              </a:ext>
            </a:extLst>
          </p:cNvPr>
          <p:cNvSpPr txBox="1"/>
          <p:nvPr/>
        </p:nvSpPr>
        <p:spPr>
          <a:xfrm>
            <a:off x="7312702" y="1941226"/>
            <a:ext cx="412229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FileName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Size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Files f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Users u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OwnerId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u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order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by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Size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DESC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  <a:endParaRPr lang="en-GB" sz="1800" noProof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15103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344eaf56fbf_0_59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Product UI</a:t>
            </a:r>
            <a:endParaRPr/>
          </a:p>
        </p:txBody>
      </p:sp>
      <p:pic>
        <p:nvPicPr>
          <p:cNvPr id="274" name="Google Shape;274;g344eaf56fbf_0_5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2000" y="1370875"/>
            <a:ext cx="5360433" cy="2588675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g344eaf56fbf_0_59"/>
          <p:cNvSpPr/>
          <p:nvPr/>
        </p:nvSpPr>
        <p:spPr>
          <a:xfrm>
            <a:off x="2809373" y="2372007"/>
            <a:ext cx="1451700" cy="322500"/>
          </a:xfrm>
          <a:prstGeom prst="rect">
            <a:avLst/>
          </a:prstGeom>
          <a:noFill/>
          <a:ln w="154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9300" tIns="49300" rIns="49300" bIns="493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54">
              <a:solidFill>
                <a:schemeClr val="lt1"/>
              </a:solidFill>
            </a:endParaRPr>
          </a:p>
        </p:txBody>
      </p:sp>
      <p:sp>
        <p:nvSpPr>
          <p:cNvPr id="276" name="Google Shape;276;g344eaf56fbf_0_59"/>
          <p:cNvSpPr txBox="1"/>
          <p:nvPr/>
        </p:nvSpPr>
        <p:spPr>
          <a:xfrm>
            <a:off x="4719506" y="2439869"/>
            <a:ext cx="623700" cy="186900"/>
          </a:xfrm>
          <a:prstGeom prst="rect">
            <a:avLst/>
          </a:prstGeom>
          <a:solidFill>
            <a:srgbClr val="FFFF00"/>
          </a:solidFill>
          <a:ln w="9525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9300" tIns="49300" rIns="49300" bIns="493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70">
                <a:solidFill>
                  <a:schemeClr val="dk1"/>
                </a:solidFill>
              </a:rPr>
              <a:t>Duration</a:t>
            </a:r>
            <a:endParaRPr sz="970">
              <a:solidFill>
                <a:schemeClr val="dk1"/>
              </a:solidFill>
            </a:endParaRPr>
          </a:p>
        </p:txBody>
      </p:sp>
      <p:cxnSp>
        <p:nvCxnSpPr>
          <p:cNvPr id="277" name="Google Shape;277;g344eaf56fbf_0_59"/>
          <p:cNvCxnSpPr>
            <a:stCxn id="276" idx="1"/>
            <a:endCxn id="275" idx="3"/>
          </p:cNvCxnSpPr>
          <p:nvPr/>
        </p:nvCxnSpPr>
        <p:spPr>
          <a:xfrm rot="10800000">
            <a:off x="4261106" y="2533319"/>
            <a:ext cx="458400" cy="0"/>
          </a:xfrm>
          <a:prstGeom prst="straightConnector1">
            <a:avLst/>
          </a:prstGeom>
          <a:noFill/>
          <a:ln w="51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78" name="Google Shape;278;g344eaf56fbf_0_59"/>
          <p:cNvSpPr/>
          <p:nvPr/>
        </p:nvSpPr>
        <p:spPr>
          <a:xfrm>
            <a:off x="4142222" y="2711586"/>
            <a:ext cx="1141800" cy="1197000"/>
          </a:xfrm>
          <a:prstGeom prst="rect">
            <a:avLst/>
          </a:prstGeom>
          <a:noFill/>
          <a:ln w="154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9300" tIns="49300" rIns="49300" bIns="493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54">
              <a:solidFill>
                <a:schemeClr val="lt1"/>
              </a:solidFill>
            </a:endParaRPr>
          </a:p>
        </p:txBody>
      </p:sp>
      <p:sp>
        <p:nvSpPr>
          <p:cNvPr id="279" name="Google Shape;279;g344eaf56fbf_0_59"/>
          <p:cNvSpPr txBox="1"/>
          <p:nvPr/>
        </p:nvSpPr>
        <p:spPr>
          <a:xfrm>
            <a:off x="5615149" y="3225201"/>
            <a:ext cx="573000" cy="169800"/>
          </a:xfrm>
          <a:prstGeom prst="rect">
            <a:avLst/>
          </a:prstGeom>
          <a:solidFill>
            <a:srgbClr val="FFFF00"/>
          </a:solidFill>
          <a:ln w="9525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9300" tIns="49300" rIns="49300" bIns="493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70">
                <a:solidFill>
                  <a:schemeClr val="dk1"/>
                </a:solidFill>
              </a:rPr>
              <a:t>Product</a:t>
            </a:r>
            <a:endParaRPr sz="970">
              <a:solidFill>
                <a:schemeClr val="dk1"/>
              </a:solidFill>
            </a:endParaRPr>
          </a:p>
        </p:txBody>
      </p:sp>
      <p:cxnSp>
        <p:nvCxnSpPr>
          <p:cNvPr id="280" name="Google Shape;280;g344eaf56fbf_0_59"/>
          <p:cNvCxnSpPr>
            <a:stCxn id="279" idx="1"/>
            <a:endCxn id="278" idx="3"/>
          </p:cNvCxnSpPr>
          <p:nvPr/>
        </p:nvCxnSpPr>
        <p:spPr>
          <a:xfrm rot="10800000">
            <a:off x="5283949" y="3310101"/>
            <a:ext cx="331200" cy="0"/>
          </a:xfrm>
          <a:prstGeom prst="straightConnector1">
            <a:avLst/>
          </a:prstGeom>
          <a:noFill/>
          <a:ln w="51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281" name="Google Shape;281;g344eaf56fbf_0_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10049" y="3433850"/>
            <a:ext cx="5261827" cy="3202325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g344eaf56fbf_0_59"/>
          <p:cNvSpPr/>
          <p:nvPr/>
        </p:nvSpPr>
        <p:spPr>
          <a:xfrm>
            <a:off x="8611850" y="5352900"/>
            <a:ext cx="458400" cy="1869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83" name="Google Shape;283;g344eaf56fbf_0_59"/>
          <p:cNvSpPr txBox="1"/>
          <p:nvPr/>
        </p:nvSpPr>
        <p:spPr>
          <a:xfrm>
            <a:off x="6116475" y="4077650"/>
            <a:ext cx="850200" cy="275400"/>
          </a:xfrm>
          <a:prstGeom prst="rect">
            <a:avLst/>
          </a:prstGeom>
          <a:solidFill>
            <a:srgbClr val="FFFF00"/>
          </a:solidFill>
          <a:ln w="9525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50">
                <a:solidFill>
                  <a:schemeClr val="dk1"/>
                </a:solidFill>
              </a:rPr>
              <a:t>Promotion</a:t>
            </a:r>
            <a:endParaRPr sz="950">
              <a:solidFill>
                <a:schemeClr val="dk1"/>
              </a:solidFill>
            </a:endParaRPr>
          </a:p>
        </p:txBody>
      </p:sp>
      <p:cxnSp>
        <p:nvCxnSpPr>
          <p:cNvPr id="284" name="Google Shape;284;g344eaf56fbf_0_59"/>
          <p:cNvCxnSpPr>
            <a:stCxn id="283" idx="3"/>
            <a:endCxn id="282" idx="1"/>
          </p:cNvCxnSpPr>
          <p:nvPr/>
        </p:nvCxnSpPr>
        <p:spPr>
          <a:xfrm>
            <a:off x="6966675" y="4215350"/>
            <a:ext cx="1645200" cy="1230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36f56cd1dea_1_4"/>
          <p:cNvSpPr txBox="1">
            <a:spLocks noGrp="1"/>
          </p:cNvSpPr>
          <p:nvPr>
            <p:ph type="title" idx="4294967295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Table for Product Feature</a:t>
            </a:r>
            <a:endParaRPr/>
          </a:p>
        </p:txBody>
      </p:sp>
      <p:pic>
        <p:nvPicPr>
          <p:cNvPr id="290" name="Google Shape;290;g36f56cd1dea_1_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50400"/>
            <a:ext cx="11887199" cy="46363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" name="Google Shape;296;g36f76ef2d7d_0_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375" y="848150"/>
            <a:ext cx="11077575" cy="2867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g36f76ef2d7d_0_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5375" y="3867575"/>
            <a:ext cx="11006575" cy="25888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610CB5-568E-A900-7149-A899230E39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Object 11" hidden="1">
            <a:extLst>
              <a:ext uri="{FF2B5EF4-FFF2-40B4-BE49-F238E27FC236}">
                <a16:creationId xmlns:a16="http://schemas.microsoft.com/office/drawing/2014/main" id="{27B18B6E-64A8-FF13-9568-002CC3C27EA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3D41FD66-AF6C-67C6-B5E8-6BA35902437A}"/>
              </a:ext>
            </a:extLst>
          </p:cNvPr>
          <p:cNvSpPr txBox="1"/>
          <p:nvPr/>
        </p:nvSpPr>
        <p:spPr>
          <a:xfrm>
            <a:off x="678182" y="377742"/>
            <a:ext cx="2324847" cy="596619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txBody>
          <a:bodyPr wrap="square" lIns="0" tIns="0" rIns="0" bIns="0" rtlCol="0" anchor="t" anchorCtr="0">
            <a:noAutofit/>
          </a:bodyPr>
          <a:lstStyle/>
          <a:p>
            <a:pPr marL="285750" indent="-285750" algn="l" rtl="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Get products can be bought by an user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C698703-79D7-E5C0-EDD2-48DF762D9843}"/>
              </a:ext>
            </a:extLst>
          </p:cNvPr>
          <p:cNvSpPr txBox="1"/>
          <p:nvPr/>
        </p:nvSpPr>
        <p:spPr>
          <a:xfrm>
            <a:off x="742013" y="1663908"/>
            <a:ext cx="1003591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ProductName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UserName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up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PayingDatetime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up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EndDatetime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PromotionName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UserProduct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up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Products p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up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ProductId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fi-FI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fi-FI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Users u </a:t>
            </a:r>
            <a:r>
              <a:rPr lang="fi-FI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fi-FI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up</a:t>
            </a:r>
            <a:r>
              <a:rPr lang="fi-FI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fi-FI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UserId </a:t>
            </a:r>
            <a:r>
              <a:rPr lang="fi-FI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fi-FI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u</a:t>
            </a:r>
            <a:r>
              <a:rPr lang="fi-FI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fi-FI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Promotion pr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up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PromotionId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199</a:t>
            </a:r>
            <a:endParaRPr lang="en-GB" sz="1800" noProof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69694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D9B0D693-42D5-3C0F-5ED4-40522D2C1217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D9B0D693-42D5-3C0F-5ED4-40522D2C121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EF648B22-9BC3-A38D-EECF-81EDB4845C6F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059" b="42247"/>
          <a:stretch/>
        </p:blipFill>
        <p:spPr>
          <a:xfrm>
            <a:off x="0" y="1098000"/>
            <a:ext cx="12192000" cy="2160000"/>
          </a:xfr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E1F6CD6B-1F52-35AC-8E87-6337B4A1077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CCE0C7-F39C-A9B7-EFD4-CECED4307FF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vert="horz"/>
          <a:lstStyle/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Arial"/>
              <a:buNone/>
            </a:pPr>
            <a:r>
              <a:rPr lang="en-US" dirty="0">
                <a:solidFill>
                  <a:srgbClr val="FF0000"/>
                </a:solidFill>
              </a:rPr>
              <a:t>Resolve permission problem in Google Drive</a:t>
            </a:r>
            <a:endParaRPr lang="en-GB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3638795"/>
      </p:ext>
    </p:extLst>
  </p:cSld>
  <p:clrMapOvr>
    <a:masterClrMapping/>
  </p:clrMapOvr>
  <p:transition spd="slow">
    <p:push dir="u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36f56cd1dea_1_13"/>
          <p:cNvSpPr txBox="1">
            <a:spLocks noGrp="1"/>
          </p:cNvSpPr>
          <p:nvPr>
            <p:ph type="subTitle" idx="1"/>
          </p:nvPr>
        </p:nvSpPr>
        <p:spPr>
          <a:xfrm>
            <a:off x="431999" y="5394200"/>
            <a:ext cx="11331300" cy="369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To know what is childrent folder </a:t>
            </a:r>
            <a:endParaRPr/>
          </a:p>
        </p:txBody>
      </p:sp>
      <p:sp>
        <p:nvSpPr>
          <p:cNvPr id="309" name="Google Shape;309;g36f56cd1dea_1_13"/>
          <p:cNvSpPr txBox="1">
            <a:spLocks noGrp="1"/>
          </p:cNvSpPr>
          <p:nvPr>
            <p:ph type="ctrTitle"/>
          </p:nvPr>
        </p:nvSpPr>
        <p:spPr>
          <a:xfrm>
            <a:off x="432000" y="4246151"/>
            <a:ext cx="11331300" cy="866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Add column path to table folder</a:t>
            </a:r>
            <a:endParaRPr/>
          </a:p>
        </p:txBody>
      </p:sp>
      <p:pic>
        <p:nvPicPr>
          <p:cNvPr id="310" name="Google Shape;310;g36f56cd1dea_1_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4250" y="134100"/>
            <a:ext cx="5328275" cy="383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" name="Google Shape;316;g36f56cd1dea_1_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03425"/>
            <a:ext cx="8411975" cy="229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g36f56cd1dea_1_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3754325"/>
            <a:ext cx="5714400" cy="2661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g36f56cd1dea_1_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35125" y="3754325"/>
            <a:ext cx="4189044" cy="2661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D9B0D693-42D5-3C0F-5ED4-40522D2C1217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D9B0D693-42D5-3C0F-5ED4-40522D2C121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EF648B22-9BC3-A38D-EECF-81EDB4845C6F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059" b="42247"/>
          <a:stretch/>
        </p:blipFill>
        <p:spPr>
          <a:xfrm>
            <a:off x="0" y="1098000"/>
            <a:ext cx="12192000" cy="2160000"/>
          </a:xfr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E1F6CD6B-1F52-35AC-8E87-6337B4A1077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CCE0C7-F39C-A9B7-EFD4-CECED4307FF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vert="horz"/>
          <a:lstStyle/>
          <a:p>
            <a:pPr lvl="0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3140"/>
            </a:pPr>
            <a:r>
              <a:rPr lang="en-GB" sz="4800" dirty="0">
                <a:solidFill>
                  <a:srgbClr val="FF0000"/>
                </a:solidFill>
              </a:rPr>
              <a:t>Full-text Search with BM25</a:t>
            </a:r>
          </a:p>
        </p:txBody>
      </p:sp>
    </p:spTree>
    <p:extLst>
      <p:ext uri="{BB962C8B-B14F-4D97-AF65-F5344CB8AC3E}">
        <p14:creationId xmlns:p14="http://schemas.microsoft.com/office/powerpoint/2010/main" val="4276421325"/>
      </p:ext>
    </p:extLst>
  </p:cSld>
  <p:clrMapOvr>
    <a:masterClrMapping/>
  </p:clrMapOvr>
  <p:transition spd="slow">
    <p:push dir="u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" name="Google Shape;323;p2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4660" b="4660"/>
          <a:stretch/>
        </p:blipFill>
        <p:spPr>
          <a:xfrm>
            <a:off x="1101175" y="1375675"/>
            <a:ext cx="9602475" cy="17012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pic>
      <p:sp>
        <p:nvSpPr>
          <p:cNvPr id="324" name="Google Shape;324;p2"/>
          <p:cNvSpPr txBox="1">
            <a:spLocks noGrp="1"/>
          </p:cNvSpPr>
          <p:nvPr>
            <p:ph type="subTitle" idx="1"/>
          </p:nvPr>
        </p:nvSpPr>
        <p:spPr>
          <a:xfrm>
            <a:off x="431999" y="5868000"/>
            <a:ext cx="11331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GB"/>
              <a:t>How to score in BM25 ?</a:t>
            </a:r>
            <a:endParaRPr/>
          </a:p>
        </p:txBody>
      </p:sp>
      <p:sp>
        <p:nvSpPr>
          <p:cNvPr id="325" name="Google Shape;325;p2"/>
          <p:cNvSpPr txBox="1">
            <a:spLocks noGrp="1"/>
          </p:cNvSpPr>
          <p:nvPr>
            <p:ph type="ctrTitle"/>
          </p:nvPr>
        </p:nvSpPr>
        <p:spPr>
          <a:xfrm>
            <a:off x="431999" y="4246162"/>
            <a:ext cx="11331300" cy="14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Arial"/>
              <a:buNone/>
            </a:pPr>
            <a:r>
              <a:rPr lang="en-GB"/>
              <a:t>WHAT IS BM25 ?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36f56cd1dea_2_17"/>
          <p:cNvSpPr txBox="1">
            <a:spLocks noGrp="1"/>
          </p:cNvSpPr>
          <p:nvPr>
            <p:ph type="body" idx="1"/>
          </p:nvPr>
        </p:nvSpPr>
        <p:spPr>
          <a:xfrm>
            <a:off x="432000" y="1530000"/>
            <a:ext cx="5232000" cy="48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625475" lvl="0" indent="-6762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40"/>
              <a:buFont typeface="Arial"/>
              <a:buAutoNum type="arabicPeriod"/>
            </a:pPr>
            <a:r>
              <a:rPr lang="en-GB" sz="2600" dirty="0"/>
              <a:t>Google Drive functions and database design as followed</a:t>
            </a:r>
            <a:endParaRPr sz="2600" dirty="0"/>
          </a:p>
          <a:p>
            <a:pPr marL="625475" lvl="0" indent="-6762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40"/>
              <a:buFont typeface="Arial"/>
              <a:buAutoNum type="arabicPeriod"/>
            </a:pPr>
            <a:r>
              <a:rPr lang="en-GB" sz="2600" dirty="0"/>
              <a:t>Resolve Permission in Google Drive</a:t>
            </a:r>
            <a:endParaRPr sz="2600" dirty="0"/>
          </a:p>
          <a:p>
            <a:pPr marL="625475" lvl="0" indent="-676275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3140"/>
              <a:buFont typeface="Arial"/>
              <a:buAutoNum type="arabicPeriod"/>
            </a:pPr>
            <a:r>
              <a:rPr lang="en-GB" sz="2600" dirty="0"/>
              <a:t>Full-text Search with BM25</a:t>
            </a:r>
            <a:endParaRPr sz="2600" dirty="0"/>
          </a:p>
          <a:p>
            <a:pPr marL="625475" lvl="0" indent="-641985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2600"/>
              <a:buAutoNum type="arabicPeriod"/>
            </a:pPr>
            <a:r>
              <a:rPr lang="en-GB" sz="2600" dirty="0"/>
              <a:t>Q&amp;A</a:t>
            </a:r>
            <a:endParaRPr sz="2600" dirty="0"/>
          </a:p>
        </p:txBody>
      </p:sp>
      <p:sp>
        <p:nvSpPr>
          <p:cNvPr id="206" name="Google Shape;206;g36f56cd1dea_2_17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GB"/>
              <a:t>Agenda</a:t>
            </a:r>
            <a:endParaRPr/>
          </a:p>
        </p:txBody>
      </p:sp>
      <p:pic>
        <p:nvPicPr>
          <p:cNvPr id="4" name="Picture Placeholder 5">
            <a:extLst>
              <a:ext uri="{FF2B5EF4-FFF2-40B4-BE49-F238E27FC236}">
                <a16:creationId xmlns:a16="http://schemas.microsoft.com/office/drawing/2014/main" id="{DE904735-A40A-530F-8CF6-1439942306A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25" r="15853"/>
          <a:stretch/>
        </p:blipFill>
        <p:spPr>
          <a:xfrm>
            <a:off x="6096000" y="1098000"/>
            <a:ext cx="6096000" cy="57600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3"/>
          <p:cNvSpPr txBox="1">
            <a:spLocks noGrp="1"/>
          </p:cNvSpPr>
          <p:nvPr>
            <p:ph type="subTitle" idx="1"/>
          </p:nvPr>
        </p:nvSpPr>
        <p:spPr>
          <a:xfrm>
            <a:off x="140945" y="4480023"/>
            <a:ext cx="11331300" cy="3693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l="-1609" t="-24998" b="-351623"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GB"/>
              <a:t> 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C071E"/>
                </a:solidFill>
              </a:rPr>
              <a:t>n(qi) is the number of documents containing qi a.k.a df</a:t>
            </a:r>
            <a:endParaRPr>
              <a:solidFill>
                <a:srgbClr val="CC071E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C071E"/>
                </a:solidFill>
              </a:rPr>
              <a:t>|D| : Length of document</a:t>
            </a:r>
            <a:endParaRPr>
              <a:solidFill>
                <a:srgbClr val="CC071E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C071E"/>
                </a:solidFill>
              </a:rPr>
              <a:t>avgdl : Average document length in the collection</a:t>
            </a:r>
            <a:endParaRPr>
              <a:solidFill>
                <a:srgbClr val="CC071E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/>
          </a:p>
        </p:txBody>
      </p:sp>
      <p:pic>
        <p:nvPicPr>
          <p:cNvPr id="331" name="Google Shape;331;p3"/>
          <p:cNvPicPr preferRelativeResize="0">
            <a:picLocks noGrp="1"/>
          </p:cNvPicPr>
          <p:nvPr>
            <p:ph type="pic" idx="2"/>
          </p:nvPr>
        </p:nvPicPr>
        <p:blipFill rotWithShape="1">
          <a:blip r:embed="rId4">
            <a:alphaModFix/>
          </a:blip>
          <a:srcRect t="-547" b="-913"/>
          <a:stretch/>
        </p:blipFill>
        <p:spPr>
          <a:xfrm>
            <a:off x="1762375" y="1389700"/>
            <a:ext cx="8863651" cy="2266125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4"/>
          <p:cNvSpPr txBox="1">
            <a:spLocks noGrp="1"/>
          </p:cNvSpPr>
          <p:nvPr>
            <p:ph type="subTitle" idx="1"/>
          </p:nvPr>
        </p:nvSpPr>
        <p:spPr>
          <a:xfrm>
            <a:off x="223655" y="3854005"/>
            <a:ext cx="11331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GB" b="1"/>
              <a:t>k_1</a:t>
            </a:r>
            <a:r>
              <a:rPr lang="en-GB"/>
              <a:t>: A parameter (typically 1.2 to 2.0) controlling the impact of term frequency. Higher values allow more influence from frequent terms.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GB" b="1"/>
              <a:t>b</a:t>
            </a:r>
            <a:r>
              <a:rPr lang="en-GB"/>
              <a:t>: A parameter (typically 0.75) controlling the effect of document length normalization. b=0 disables length normalization, while fully normalizes by document length.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5"/>
          <p:cNvSpPr txBox="1">
            <a:spLocks noGrp="1"/>
          </p:cNvSpPr>
          <p:nvPr>
            <p:ph type="ctrTitle"/>
          </p:nvPr>
        </p:nvSpPr>
        <p:spPr>
          <a:xfrm>
            <a:off x="431999" y="4246162"/>
            <a:ext cx="11331300" cy="14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Arial"/>
              <a:buNone/>
            </a:pPr>
            <a:r>
              <a:rPr lang="en-GB" dirty="0"/>
              <a:t>HOW DOES IT WORKS ? </a:t>
            </a:r>
            <a:endParaRPr dirty="0"/>
          </a:p>
        </p:txBody>
      </p:sp>
      <p:pic>
        <p:nvPicPr>
          <p:cNvPr id="342" name="Google Shape;342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08050" y="859400"/>
            <a:ext cx="5480550" cy="31912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6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endParaRPr/>
          </a:p>
        </p:txBody>
      </p:sp>
      <p:pic>
        <p:nvPicPr>
          <p:cNvPr id="349" name="Google Shape;349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9650" y="1400375"/>
            <a:ext cx="8461226" cy="120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9650" y="3326000"/>
            <a:ext cx="8461225" cy="133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36f56cd1dea_0_4"/>
          <p:cNvSpPr txBox="1">
            <a:spLocks noGrp="1"/>
          </p:cNvSpPr>
          <p:nvPr>
            <p:ph type="body" idx="1"/>
          </p:nvPr>
        </p:nvSpPr>
        <p:spPr>
          <a:xfrm>
            <a:off x="432000" y="1530000"/>
            <a:ext cx="5232000" cy="489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1500"/>
              </a:spcBef>
              <a:spcAft>
                <a:spcPts val="0"/>
              </a:spcAft>
              <a:buNone/>
            </a:pPr>
            <a:r>
              <a:rPr lang="en-GB"/>
              <a:t>N=3</a:t>
            </a:r>
            <a:endParaRPr/>
          </a:p>
          <a:p>
            <a:pPr marL="0" lvl="0" indent="0" algn="l" rtl="0">
              <a:spcBef>
                <a:spcPts val="15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500"/>
              </a:spcBef>
              <a:spcAft>
                <a:spcPts val="0"/>
              </a:spcAft>
              <a:buNone/>
            </a:pPr>
            <a:r>
              <a:rPr lang="en-GB"/>
              <a:t>n(qi)=df(documentfrequency)</a:t>
            </a:r>
            <a:endParaRPr/>
          </a:p>
          <a:p>
            <a:pPr marL="0" lvl="0" indent="0" algn="l" rtl="0">
              <a:spcBef>
                <a:spcPts val="15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g36f56cd1dea_0_4"/>
          <p:cNvSpPr txBox="1">
            <a:spLocks noGrp="1"/>
          </p:cNvSpPr>
          <p:nvPr>
            <p:ph type="title"/>
          </p:nvPr>
        </p:nvSpPr>
        <p:spPr>
          <a:xfrm>
            <a:off x="548449" y="232925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1500"/>
              </a:spcBef>
              <a:spcAft>
                <a:spcPts val="0"/>
              </a:spcAft>
              <a:buNone/>
            </a:pPr>
            <a:r>
              <a:rPr lang="en-GB" sz="2700"/>
              <a:t>Caculate IDF ( InverseIndexFrequency)</a:t>
            </a:r>
            <a:endParaRPr sz="27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58" name="Google Shape;358;g36f56cd1dea_0_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66875" y="1852613"/>
            <a:ext cx="5067300" cy="3152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g36f56cd1dea_0_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14525" y="5131913"/>
            <a:ext cx="4572000" cy="923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36f56cd1dea_0_11"/>
          <p:cNvSpPr txBox="1">
            <a:spLocks noGrp="1"/>
          </p:cNvSpPr>
          <p:nvPr>
            <p:ph type="body" idx="1"/>
          </p:nvPr>
        </p:nvSpPr>
        <p:spPr>
          <a:xfrm>
            <a:off x="432000" y="1530000"/>
            <a:ext cx="5232000" cy="489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1500"/>
              </a:spcBef>
              <a:spcAft>
                <a:spcPts val="0"/>
              </a:spcAft>
              <a:buNone/>
            </a:pPr>
            <a:r>
              <a:rPr lang="en-GB"/>
              <a:t>Tf = ApperanceCount / |D|</a:t>
            </a:r>
            <a:endParaRPr/>
          </a:p>
        </p:txBody>
      </p:sp>
      <p:sp>
        <p:nvSpPr>
          <p:cNvPr id="366" name="Google Shape;366;g36f56cd1dea_0_11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TF (TermFrequency)</a:t>
            </a:r>
            <a:endParaRPr/>
          </a:p>
        </p:txBody>
      </p:sp>
      <p:pic>
        <p:nvPicPr>
          <p:cNvPr id="367" name="Google Shape;367;g36f56cd1dea_0_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3588" y="1420763"/>
            <a:ext cx="8086725" cy="4352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36f56cd1dea_0_18"/>
          <p:cNvSpPr txBox="1">
            <a:spLocks noGrp="1"/>
          </p:cNvSpPr>
          <p:nvPr>
            <p:ph type="body" idx="1"/>
          </p:nvPr>
        </p:nvSpPr>
        <p:spPr>
          <a:xfrm>
            <a:off x="432000" y="1167700"/>
            <a:ext cx="5232000" cy="489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1500"/>
              </a:spcBef>
              <a:spcAft>
                <a:spcPts val="0"/>
              </a:spcAft>
              <a:buNone/>
            </a:pPr>
            <a:r>
              <a:rPr lang="en-GB"/>
              <a:t>k1=1.2</a:t>
            </a:r>
            <a:endParaRPr/>
          </a:p>
          <a:p>
            <a:pPr marL="0" lvl="0" indent="0" algn="l" rtl="0">
              <a:spcBef>
                <a:spcPts val="1500"/>
              </a:spcBef>
              <a:spcAft>
                <a:spcPts val="0"/>
              </a:spcAft>
              <a:buNone/>
            </a:pPr>
            <a:r>
              <a:rPr lang="en-GB"/>
              <a:t>b=0.75</a:t>
            </a:r>
            <a:endParaRPr/>
          </a:p>
          <a:p>
            <a:pPr marL="0" lvl="0" indent="0" algn="l" rtl="0">
              <a:spcBef>
                <a:spcPts val="1500"/>
              </a:spcBef>
              <a:spcAft>
                <a:spcPts val="0"/>
              </a:spcAft>
              <a:buNone/>
            </a:pPr>
            <a:r>
              <a:rPr lang="en-GB"/>
              <a:t>avgdl=5.67</a:t>
            </a:r>
            <a:endParaRPr/>
          </a:p>
        </p:txBody>
      </p:sp>
      <p:sp>
        <p:nvSpPr>
          <p:cNvPr id="374" name="Google Shape;374;g36f56cd1dea_0_18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Total Score</a:t>
            </a:r>
            <a:endParaRPr/>
          </a:p>
        </p:txBody>
      </p:sp>
      <p:pic>
        <p:nvPicPr>
          <p:cNvPr id="375" name="Google Shape;375;g36f56cd1dea_0_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5588" y="3928100"/>
            <a:ext cx="10700826" cy="165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g36f56cd1dea_0_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22323" y="1872338"/>
            <a:ext cx="8324076" cy="1346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36f56cd1dea_2_0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SQL Implement Full Text Search BM25</a:t>
            </a:r>
            <a:endParaRPr/>
          </a:p>
        </p:txBody>
      </p:sp>
      <p:pic>
        <p:nvPicPr>
          <p:cNvPr id="383" name="Google Shape;383;g36f56cd1dea_2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825" y="1098550"/>
            <a:ext cx="11887203" cy="53893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>
          <a:extLst>
            <a:ext uri="{FF2B5EF4-FFF2-40B4-BE49-F238E27FC236}">
              <a16:creationId xmlns:a16="http://schemas.microsoft.com/office/drawing/2014/main" id="{3CE8DB58-4689-D514-DFC7-61EF670131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34102E69-A0D8-95F1-B75A-20A6FB0C0F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8986" y="1098000"/>
            <a:ext cx="9974027" cy="57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g36f56cd1dea_2_0">
            <a:extLst>
              <a:ext uri="{FF2B5EF4-FFF2-40B4-BE49-F238E27FC236}">
                <a16:creationId xmlns:a16="http://schemas.microsoft.com/office/drawing/2014/main" id="{E2F2D270-5FE6-071B-6A9B-F1637A45784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spcFirstLastPara="1" wrap="square" lIns="0" tIns="0" rIns="0" bIns="0" anchor="ctr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SQL Implement Full Text Search BM25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5C889EF-BFCC-B503-F822-E14D4BB29A90}"/>
              </a:ext>
            </a:extLst>
          </p:cNvPr>
          <p:cNvSpPr txBox="1"/>
          <p:nvPr/>
        </p:nvSpPr>
        <p:spPr>
          <a:xfrm>
            <a:off x="6153462" y="2608289"/>
            <a:ext cx="3013023" cy="923330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Get 5 most relevant files/folder related to keyword ‘report’</a:t>
            </a:r>
          </a:p>
        </p:txBody>
      </p:sp>
    </p:spTree>
    <p:extLst>
      <p:ext uri="{BB962C8B-B14F-4D97-AF65-F5344CB8AC3E}">
        <p14:creationId xmlns:p14="http://schemas.microsoft.com/office/powerpoint/2010/main" val="133609370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>
          <a:extLst>
            <a:ext uri="{FF2B5EF4-FFF2-40B4-BE49-F238E27FC236}">
              <a16:creationId xmlns:a16="http://schemas.microsoft.com/office/drawing/2014/main" id="{6FF1C766-C1CD-006B-DCFF-E3BA2A9305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36f56cd1dea_2_0">
            <a:extLst>
              <a:ext uri="{FF2B5EF4-FFF2-40B4-BE49-F238E27FC236}">
                <a16:creationId xmlns:a16="http://schemas.microsoft.com/office/drawing/2014/main" id="{C19FA53F-0143-8F3A-DB98-00037169DA5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spcFirstLastPara="1" wrap="square" lIns="0" tIns="0" rIns="0" bIns="0" anchor="ctr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SQL Implement Full Text Search BM25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412E31-645A-6A26-2B11-E7F232629AA0}"/>
              </a:ext>
            </a:extLst>
          </p:cNvPr>
          <p:cNvSpPr txBox="1"/>
          <p:nvPr/>
        </p:nvSpPr>
        <p:spPr>
          <a:xfrm>
            <a:off x="307299" y="891915"/>
            <a:ext cx="3013023" cy="923330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</a:rPr>
              <a:t>Get 5 most relevant files/folder related to keyword ‘report’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EB7B6EB-2B69-598D-F648-6AFEF6AF15CA}"/>
              </a:ext>
            </a:extLst>
          </p:cNvPr>
          <p:cNvSpPr txBox="1"/>
          <p:nvPr/>
        </p:nvSpPr>
        <p:spPr>
          <a:xfrm>
            <a:off x="524656" y="2420911"/>
            <a:ext cx="1016333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SELECT</a:t>
            </a:r>
          </a:p>
          <a:p>
            <a:r>
              <a:rPr lang="en-US" sz="1800" dirty="0"/>
              <a:t>	</a:t>
            </a:r>
            <a:r>
              <a:rPr lang="en-US" sz="1800" dirty="0" err="1"/>
              <a:t>s.ObjectTypeId</a:t>
            </a:r>
            <a:r>
              <a:rPr lang="en-US" sz="1800" dirty="0"/>
              <a:t>, </a:t>
            </a:r>
          </a:p>
          <a:p>
            <a:r>
              <a:rPr lang="en-US" sz="1800" dirty="0"/>
              <a:t>	</a:t>
            </a:r>
            <a:r>
              <a:rPr lang="en-US" sz="1800" dirty="0" err="1"/>
              <a:t>s.ObjectId</a:t>
            </a:r>
            <a:r>
              <a:rPr lang="en-US" sz="1800" dirty="0"/>
              <a:t>,  </a:t>
            </a:r>
          </a:p>
          <a:p>
            <a:r>
              <a:rPr lang="en-US" sz="1800" dirty="0"/>
              <a:t>	</a:t>
            </a:r>
            <a:r>
              <a:rPr lang="en-US" sz="1800" dirty="0" err="1"/>
              <a:t>s.Term</a:t>
            </a:r>
            <a:r>
              <a:rPr lang="en-US" sz="1800" dirty="0"/>
              <a:t>, </a:t>
            </a:r>
          </a:p>
          <a:p>
            <a:r>
              <a:rPr lang="en-US" sz="1800" dirty="0"/>
              <a:t>	t.BM25</a:t>
            </a:r>
          </a:p>
          <a:p>
            <a:r>
              <a:rPr lang="en-US" sz="1800" dirty="0"/>
              <a:t>FROM </a:t>
            </a:r>
            <a:r>
              <a:rPr lang="en-US" sz="1800" dirty="0" err="1"/>
              <a:t>SearchIndex</a:t>
            </a:r>
            <a:r>
              <a:rPr lang="en-US" sz="1800" dirty="0"/>
              <a:t> s</a:t>
            </a:r>
          </a:p>
          <a:p>
            <a:r>
              <a:rPr lang="en-US" sz="1800" dirty="0"/>
              <a:t>join TermBM25 t on </a:t>
            </a:r>
            <a:r>
              <a:rPr lang="en-US" sz="1800" dirty="0" err="1"/>
              <a:t>s.Term</a:t>
            </a:r>
            <a:r>
              <a:rPr lang="en-US" sz="1800" dirty="0"/>
              <a:t> = </a:t>
            </a:r>
            <a:r>
              <a:rPr lang="en-US" sz="1800" dirty="0" err="1"/>
              <a:t>t.Term</a:t>
            </a:r>
            <a:endParaRPr lang="en-US" sz="1800" dirty="0"/>
          </a:p>
          <a:p>
            <a:r>
              <a:rPr lang="en-US" sz="1800" dirty="0"/>
              <a:t>left join Folder f on </a:t>
            </a:r>
            <a:r>
              <a:rPr lang="en-US" sz="1800" dirty="0" err="1"/>
              <a:t>f.Id</a:t>
            </a:r>
            <a:r>
              <a:rPr lang="en-US" sz="1800" dirty="0"/>
              <a:t> = </a:t>
            </a:r>
            <a:r>
              <a:rPr lang="en-US" sz="1800" dirty="0" err="1"/>
              <a:t>s.ObjectId</a:t>
            </a:r>
            <a:r>
              <a:rPr lang="en-US" sz="1800" dirty="0"/>
              <a:t> and </a:t>
            </a:r>
            <a:r>
              <a:rPr lang="en-US" sz="1800" dirty="0" err="1"/>
              <a:t>s.ObjectTypeId</a:t>
            </a:r>
            <a:r>
              <a:rPr lang="en-US" sz="1800" dirty="0"/>
              <a:t> = 1</a:t>
            </a:r>
          </a:p>
          <a:p>
            <a:r>
              <a:rPr lang="en-US" sz="1800" dirty="0"/>
              <a:t>left join Files fi on </a:t>
            </a:r>
            <a:r>
              <a:rPr lang="en-US" sz="1800" dirty="0" err="1"/>
              <a:t>fi.Id</a:t>
            </a:r>
            <a:r>
              <a:rPr lang="en-US" sz="1800" dirty="0"/>
              <a:t> = </a:t>
            </a:r>
            <a:r>
              <a:rPr lang="en-US" sz="1800" dirty="0" err="1"/>
              <a:t>s.ObjectId</a:t>
            </a:r>
            <a:r>
              <a:rPr lang="en-US" sz="1800" dirty="0"/>
              <a:t> and </a:t>
            </a:r>
            <a:r>
              <a:rPr lang="en-US" sz="1800" dirty="0" err="1"/>
              <a:t>s.ObjectTypeId</a:t>
            </a:r>
            <a:r>
              <a:rPr lang="en-US" sz="1800" dirty="0"/>
              <a:t> = 2</a:t>
            </a:r>
          </a:p>
          <a:p>
            <a:r>
              <a:rPr lang="en-US" sz="1800" dirty="0"/>
              <a:t>WHERE </a:t>
            </a:r>
            <a:r>
              <a:rPr lang="en-US" sz="1800" dirty="0" err="1"/>
              <a:t>t.Term</a:t>
            </a:r>
            <a:r>
              <a:rPr lang="en-US" sz="1800" dirty="0"/>
              <a:t> IN ('report')</a:t>
            </a:r>
          </a:p>
          <a:p>
            <a:r>
              <a:rPr lang="en-US" sz="1800" dirty="0"/>
              <a:t>ORDER BY t.BM25 DESC;</a:t>
            </a:r>
          </a:p>
        </p:txBody>
      </p:sp>
    </p:spTree>
    <p:extLst>
      <p:ext uri="{BB962C8B-B14F-4D97-AF65-F5344CB8AC3E}">
        <p14:creationId xmlns:p14="http://schemas.microsoft.com/office/powerpoint/2010/main" val="42315611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D9B0D693-42D5-3C0F-5ED4-40522D2C1217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D9B0D693-42D5-3C0F-5ED4-40522D2C121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EF648B22-9BC3-A38D-EECF-81EDB4845C6F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059" b="42247"/>
          <a:stretch/>
        </p:blipFill>
        <p:spPr>
          <a:xfrm>
            <a:off x="0" y="1098000"/>
            <a:ext cx="12192000" cy="2160000"/>
          </a:xfr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E1F6CD6B-1F52-35AC-8E87-6337B4A1077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CCE0C7-F39C-A9B7-EFD4-CECED4307FF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vert="horz"/>
          <a:lstStyle/>
          <a:p>
            <a:r>
              <a:rPr lang="en-US" sz="4800" dirty="0">
                <a:solidFill>
                  <a:srgbClr val="FF0000"/>
                </a:solidFill>
              </a:rPr>
              <a:t>Google Drive functions and database design as followed</a:t>
            </a:r>
            <a:endParaRPr lang="en-GB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2589950"/>
      </p:ext>
    </p:extLst>
  </p:cSld>
  <p:clrMapOvr>
    <a:masterClrMapping/>
  </p:clrMapOvr>
  <p:transition spd="slow">
    <p:push dir="u"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D9B0D693-42D5-3C0F-5ED4-40522D2C1217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D9B0D693-42D5-3C0F-5ED4-40522D2C121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EF648B22-9BC3-A38D-EECF-81EDB4845C6F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059" b="42247"/>
          <a:stretch/>
        </p:blipFill>
        <p:spPr>
          <a:xfrm>
            <a:off x="0" y="1098000"/>
            <a:ext cx="12192000" cy="2160000"/>
          </a:xfr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E1F6CD6B-1F52-35AC-8E87-6337B4A1077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CCE0C7-F39C-A9B7-EFD4-CECED4307FF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vert="horz"/>
          <a:lstStyle/>
          <a:p>
            <a:r>
              <a:rPr lang="en-GB" dirty="0">
                <a:solidFill>
                  <a:srgbClr val="FF0000"/>
                </a:solidFill>
              </a:rPr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2788836881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44eaf56fbf_0_25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First Screen</a:t>
            </a:r>
            <a:endParaRPr/>
          </a:p>
        </p:txBody>
      </p:sp>
      <p:pic>
        <p:nvPicPr>
          <p:cNvPr id="213" name="Google Shape;213;g344eaf56fbf_0_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050" y="931100"/>
            <a:ext cx="11280951" cy="581086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ACD0F9C-7301-0C32-91A0-349957E5D075}"/>
              </a:ext>
            </a:extLst>
          </p:cNvPr>
          <p:cNvSpPr/>
          <p:nvPr/>
        </p:nvSpPr>
        <p:spPr>
          <a:xfrm>
            <a:off x="479050" y="931100"/>
            <a:ext cx="2308486" cy="74201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Recent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5A1526D-7C36-76F9-0E99-D01A579EC4FA}"/>
              </a:ext>
            </a:extLst>
          </p:cNvPr>
          <p:cNvCxnSpPr>
            <a:cxnSpLocks/>
          </p:cNvCxnSpPr>
          <p:nvPr/>
        </p:nvCxnSpPr>
        <p:spPr>
          <a:xfrm>
            <a:off x="771993" y="1673113"/>
            <a:ext cx="794479" cy="1527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>
          <a:extLst>
            <a:ext uri="{FF2B5EF4-FFF2-40B4-BE49-F238E27FC236}">
              <a16:creationId xmlns:a16="http://schemas.microsoft.com/office/drawing/2014/main" id="{AAB8BA30-F239-E72E-5BC8-C0D70F647E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F919577-A20E-1BE8-FEAB-8EFFED4C03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999" y="982943"/>
            <a:ext cx="10971430" cy="57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g344eaf56fbf_0_25">
            <a:extLst>
              <a:ext uri="{FF2B5EF4-FFF2-40B4-BE49-F238E27FC236}">
                <a16:creationId xmlns:a16="http://schemas.microsoft.com/office/drawing/2014/main" id="{7E4B3C23-253F-6570-8C73-7E51B2DB706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spcFirstLastPara="1" wrap="square" lIns="0" tIns="0" rIns="0" bIns="0" anchor="ctr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First Screen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4414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>
          <a:extLst>
            <a:ext uri="{FF2B5EF4-FFF2-40B4-BE49-F238E27FC236}">
              <a16:creationId xmlns:a16="http://schemas.microsoft.com/office/drawing/2014/main" id="{C5DE4F0D-F9E9-A81B-FC37-F223A73F86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E1360D1-8C1E-465B-56E5-5C3DAF3C03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285" y="1098000"/>
            <a:ext cx="10971430" cy="57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g344eaf56fbf_0_25">
            <a:extLst>
              <a:ext uri="{FF2B5EF4-FFF2-40B4-BE49-F238E27FC236}">
                <a16:creationId xmlns:a16="http://schemas.microsoft.com/office/drawing/2014/main" id="{D3DEF6F6-5264-6775-A139-2C8610CBAEE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spcFirstLastPara="1" wrap="square" lIns="0" tIns="0" rIns="0" bIns="0" anchor="ctr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First Screen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451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44eaf56fbf_3_1"/>
          <p:cNvSpPr txBox="1">
            <a:spLocks noGrp="1"/>
          </p:cNvSpPr>
          <p:nvPr>
            <p:ph type="title" idx="4294967295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Database Structure For First Screen</a:t>
            </a:r>
            <a:endParaRPr/>
          </a:p>
        </p:txBody>
      </p:sp>
      <p:pic>
        <p:nvPicPr>
          <p:cNvPr id="219" name="Google Shape;219;g344eaf56fbf_3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50400"/>
            <a:ext cx="11887201" cy="49220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bbv template EN">
  <a:themeElements>
    <a:clrScheme name="Custom 418">
      <a:dk1>
        <a:srgbClr val="333333"/>
      </a:dk1>
      <a:lt1>
        <a:srgbClr val="FFFFFF"/>
      </a:lt1>
      <a:dk2>
        <a:srgbClr val="CC071E"/>
      </a:dk2>
      <a:lt2>
        <a:srgbClr val="707173"/>
      </a:lt2>
      <a:accent1>
        <a:srgbClr val="707173"/>
      </a:accent1>
      <a:accent2>
        <a:srgbClr val="9C9E9F"/>
      </a:accent2>
      <a:accent3>
        <a:srgbClr val="B1B2B4"/>
      </a:accent3>
      <a:accent4>
        <a:srgbClr val="C6C7C8"/>
      </a:accent4>
      <a:accent5>
        <a:srgbClr val="D9DADB"/>
      </a:accent5>
      <a:accent6>
        <a:srgbClr val="ECECED"/>
      </a:accent6>
      <a:hlink>
        <a:srgbClr val="333333"/>
      </a:hlink>
      <a:folHlink>
        <a:srgbClr val="333333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468</TotalTime>
  <Words>3099</Words>
  <Application>Microsoft Office PowerPoint</Application>
  <PresentationFormat>Widescreen</PresentationFormat>
  <Paragraphs>535</Paragraphs>
  <Slides>50</Slides>
  <Notes>50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5" baseType="lpstr">
      <vt:lpstr>Arial</vt:lpstr>
      <vt:lpstr>Calibri</vt:lpstr>
      <vt:lpstr>Cascadia Mono</vt:lpstr>
      <vt:lpstr>bbv template EN</vt:lpstr>
      <vt:lpstr>think-cell Slide</vt:lpstr>
      <vt:lpstr>PowerPoint Presentation</vt:lpstr>
      <vt:lpstr>PowerPoint Presentation</vt:lpstr>
      <vt:lpstr>Google Drive Database Design</vt:lpstr>
      <vt:lpstr>Agenda</vt:lpstr>
      <vt:lpstr>Google Drive functions and database design as followed</vt:lpstr>
      <vt:lpstr>First Screen</vt:lpstr>
      <vt:lpstr>First Screen</vt:lpstr>
      <vt:lpstr>First Screen</vt:lpstr>
      <vt:lpstr>Database Structure For First Screen</vt:lpstr>
      <vt:lpstr>PowerPoint Presentation</vt:lpstr>
      <vt:lpstr>PowerPoint Presentation</vt:lpstr>
      <vt:lpstr>PowerPoint Presentation</vt:lpstr>
      <vt:lpstr>Table For Setting Feature</vt:lpstr>
      <vt:lpstr>Table For Setting Feature</vt:lpstr>
      <vt:lpstr>Table For Setting Feature</vt:lpstr>
      <vt:lpstr>Setting Sample Data</vt:lpstr>
      <vt:lpstr>PowerPoint Presentation</vt:lpstr>
      <vt:lpstr>PowerPoint Presentation</vt:lpstr>
      <vt:lpstr>PowerPoint Presentation</vt:lpstr>
      <vt:lpstr>Share</vt:lpstr>
      <vt:lpstr>Table for Share feature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Product UI</vt:lpstr>
      <vt:lpstr>Table for Product Feature</vt:lpstr>
      <vt:lpstr>PowerPoint Presentation</vt:lpstr>
      <vt:lpstr>PowerPoint Presentation</vt:lpstr>
      <vt:lpstr>Resolve permission problem in Google Drive</vt:lpstr>
      <vt:lpstr>Add column path to table folder</vt:lpstr>
      <vt:lpstr>PowerPoint Presentation</vt:lpstr>
      <vt:lpstr>Full-text Search with BM25</vt:lpstr>
      <vt:lpstr>WHAT IS BM25 ?</vt:lpstr>
      <vt:lpstr>PowerPoint Presentation</vt:lpstr>
      <vt:lpstr>PowerPoint Presentation</vt:lpstr>
      <vt:lpstr>HOW DOES IT WORKS ? </vt:lpstr>
      <vt:lpstr>PowerPoint Presentation</vt:lpstr>
      <vt:lpstr>Caculate IDF ( InverseIndexFrequency) </vt:lpstr>
      <vt:lpstr>TF (TermFrequency)</vt:lpstr>
      <vt:lpstr>Total Score</vt:lpstr>
      <vt:lpstr>SQL Implement Full Text Search BM25</vt:lpstr>
      <vt:lpstr>SQL Implement Full Text Search BM25</vt:lpstr>
      <vt:lpstr>SQL Implement Full Text Search BM25</vt:lpstr>
      <vt:lpstr>Q&amp;A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Dao Trong Vo</dc:creator>
  <cp:lastModifiedBy>khiem tran</cp:lastModifiedBy>
  <cp:revision>13</cp:revision>
  <dcterms:created xsi:type="dcterms:W3CDTF">2025-07-10T03:51:23Z</dcterms:created>
  <dcterms:modified xsi:type="dcterms:W3CDTF">2025-08-10T05:08:21Z</dcterms:modified>
</cp:coreProperties>
</file>